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7" r:id="rId5"/>
    <p:sldId id="265" r:id="rId6"/>
    <p:sldId id="266" r:id="rId7"/>
    <p:sldId id="268" r:id="rId8"/>
    <p:sldId id="257" r:id="rId9"/>
    <p:sldId id="258" r:id="rId10"/>
    <p:sldId id="259" r:id="rId11"/>
    <p:sldId id="262" r:id="rId12"/>
    <p:sldId id="263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D1FBF-B06C-4D77-8653-0902912FCC2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49BFD-BA26-40E9-BB31-BFADC2681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D1FBF-B06C-4D77-8653-0902912FCC2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49BFD-BA26-40E9-BB31-BFADC2681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D1FBF-B06C-4D77-8653-0902912FCC2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49BFD-BA26-40E9-BB31-BFADC2681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D1FBF-B06C-4D77-8653-0902912FCC2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49BFD-BA26-40E9-BB31-BFADC2681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D1FBF-B06C-4D77-8653-0902912FCC2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49BFD-BA26-40E9-BB31-BFADC2681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D1FBF-B06C-4D77-8653-0902912FCC2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49BFD-BA26-40E9-BB31-BFADC2681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D1FBF-B06C-4D77-8653-0902912FCC2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49BFD-BA26-40E9-BB31-BFADC2681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D1FBF-B06C-4D77-8653-0902912FCC2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49BFD-BA26-40E9-BB31-BFADC2681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D1FBF-B06C-4D77-8653-0902912FCC2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49BFD-BA26-40E9-BB31-BFADC2681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D1FBF-B06C-4D77-8653-0902912FCC2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49BFD-BA26-40E9-BB31-BFADC2681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BD1FBF-B06C-4D77-8653-0902912FCC2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49BFD-BA26-40E9-BB31-BFADC2681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2BD1FBF-B06C-4D77-8653-0902912FCC2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649BFD-BA26-40E9-BB31-BFADC2681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600200"/>
            <a:ext cx="8534400" cy="2971800"/>
          </a:xfrm>
        </p:spPr>
        <p:txBody>
          <a:bodyPr>
            <a:normAutofit fontScale="62500" lnSpcReduction="20000"/>
          </a:bodyPr>
          <a:lstStyle/>
          <a:p>
            <a:r>
              <a:rPr lang="en-US" sz="17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ritannic Bold" pitchFamily="34" charset="0"/>
              </a:rPr>
              <a:t>Sta. Lucia High School </a:t>
            </a:r>
            <a:endParaRPr lang="en-US" sz="175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4724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Presents…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Tm="12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erver\Desktop\21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"/>
            <a:ext cx="8963183" cy="6477000"/>
          </a:xfrm>
          <a:prstGeom prst="rect">
            <a:avLst/>
          </a:prstGeom>
          <a:noFill/>
        </p:spPr>
      </p:pic>
    </p:spTree>
  </p:cSld>
  <p:clrMapOvr>
    <a:masterClrMapping/>
  </p:clrMapOvr>
  <p:transition advTm="120000">
    <p:dissolv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990600"/>
            <a:ext cx="1021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219200"/>
            <a:ext cx="80771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Our apology for the days without  measurements…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Tm="900000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914400"/>
            <a:ext cx="685800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Thank You for listening </a:t>
            </a:r>
            <a:r>
              <a:rPr lang="en-US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sym typeface="Wingdings" pitchFamily="2" charset="2"/>
              </a:rPr>
              <a:t></a:t>
            </a: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sym typeface="Wingdings" pitchFamily="2" charset="2"/>
              </a:rPr>
              <a:t>               </a:t>
            </a:r>
          </a:p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sym typeface="Wingdings" pitchFamily="2" charset="2"/>
              </a:rPr>
              <a:t>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sym typeface="Wingdings" pitchFamily="2" charset="2"/>
              </a:rPr>
              <a:t>              -D.R.E.A.M Team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Tm="600000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685800"/>
            <a:ext cx="74676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Sta. Lucia High School</a:t>
            </a:r>
            <a:endParaRPr lang="en-US" sz="9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4419600"/>
            <a:ext cx="403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Presents…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7593766"/>
      </p:ext>
    </p:extLst>
  </p:cSld>
  <p:clrMapOvr>
    <a:masterClrMapping/>
  </p:clrMapOvr>
  <p:transition advClick="0" advTm="0">
    <p:wipe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3622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sz="67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D.R.E.A.M Team </a:t>
            </a:r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81800" y="1752600"/>
            <a:ext cx="186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D.R.E.A.M Team </a:t>
            </a:r>
            <a:endParaRPr 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8288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D.R.E.A.M Team </a:t>
            </a:r>
            <a:endParaRPr 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4876800"/>
            <a:ext cx="1869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D.R.E.A.M Team </a:t>
            </a:r>
            <a:endParaRPr 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267200"/>
            <a:ext cx="186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D.R.E.A.M Team </a:t>
            </a:r>
            <a:endParaRPr 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248400"/>
            <a:ext cx="186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D.R.E.A.M Team </a:t>
            </a:r>
            <a:endParaRPr 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3581400"/>
            <a:ext cx="186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D.R.E.A.M Team </a:t>
            </a:r>
            <a:endParaRPr 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5638800"/>
            <a:ext cx="186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D.R.E.A.M Team </a:t>
            </a:r>
            <a:endParaRPr 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6734264" y="1162735"/>
            <a:ext cx="2667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1143000"/>
            <a:ext cx="1869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D.R.E.A.M Team </a:t>
            </a:r>
            <a:endParaRPr 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0" y="6324600"/>
            <a:ext cx="186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D.R.E.A.M Team </a:t>
            </a:r>
            <a:endParaRPr 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5638800"/>
            <a:ext cx="186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D.R.E.A.M Team </a:t>
            </a:r>
            <a:endParaRPr 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38800" y="1143000"/>
            <a:ext cx="186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D.R.E.A.M Team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19800" y="4191000"/>
            <a:ext cx="186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D.R.E.A.M Team </a:t>
            </a:r>
            <a:endParaRPr 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3505200"/>
            <a:ext cx="186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D.R.E.A.M Team </a:t>
            </a:r>
            <a:endParaRPr 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05200" y="457200"/>
            <a:ext cx="186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D.R.E.A.M Team </a:t>
            </a:r>
            <a:endParaRPr 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274323"/>
      </p:ext>
    </p:extLst>
  </p:cSld>
  <p:clrMapOvr>
    <a:masterClrMapping/>
  </p:clrMapOvr>
  <p:transition advClick="0" advTm="0">
    <p:wip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py of ll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52400"/>
            <a:ext cx="5105400" cy="3829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3" descr="Copy of l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895600"/>
            <a:ext cx="5105400" cy="3829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3" descr="Copy of l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91000"/>
            <a:ext cx="2590800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3" descr="Copy of l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28600"/>
            <a:ext cx="2590800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4379500"/>
      </p:ext>
    </p:extLst>
  </p:cSld>
  <p:clrMapOvr>
    <a:masterClrMapping/>
  </p:clrMapOvr>
  <p:transition advClick="0" advTm="1200000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d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5200" y="152400"/>
            <a:ext cx="5486400" cy="4114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3" descr="d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72000"/>
            <a:ext cx="2743200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3" descr="d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2743200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3" descr="d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3581400"/>
            <a:ext cx="4402668" cy="2971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2213618"/>
      </p:ext>
    </p:extLst>
  </p:cSld>
  <p:clrMapOvr>
    <a:masterClrMapping/>
  </p:clrMapOvr>
  <p:transition advClick="0" advTm="1200000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e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800000">
            <a:off x="381000" y="609600"/>
            <a:ext cx="5943600" cy="4942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Content Placeholder 3" descr="e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419600" y="2743200"/>
            <a:ext cx="4267200" cy="3548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3307656"/>
      </p:ext>
    </p:extLst>
  </p:cSld>
  <p:clrMapOvr>
    <a:masterClrMapping/>
  </p:clrMapOvr>
  <p:transition advClick="0" advTm="1200000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h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28600" y="304800"/>
            <a:ext cx="3352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Content Placeholder 3" descr="h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447800"/>
            <a:ext cx="3352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Content Placeholder 3" descr="h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743200"/>
            <a:ext cx="3352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Content Placeholder 3" descr="h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038600"/>
            <a:ext cx="3352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1113916"/>
      </p:ext>
    </p:extLst>
  </p:cSld>
  <p:clrMapOvr>
    <a:masterClrMapping/>
  </p:clrMapOvr>
  <p:transition advClick="0" advTm="1200000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jjj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28600"/>
            <a:ext cx="6034616" cy="4525962"/>
          </a:xfrm>
        </p:spPr>
      </p:pic>
      <p:pic>
        <p:nvPicPr>
          <p:cNvPr id="5" name="Content Placeholder 3" descr="j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6034616" cy="4525962"/>
          </a:xfrm>
          <a:prstGeom prst="rect">
            <a:avLst/>
          </a:prstGeom>
        </p:spPr>
      </p:pic>
      <p:pic>
        <p:nvPicPr>
          <p:cNvPr id="6" name="Content Placeholder 3" descr="j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3400"/>
            <a:ext cx="6034616" cy="4525962"/>
          </a:xfrm>
          <a:prstGeom prst="rect">
            <a:avLst/>
          </a:prstGeom>
        </p:spPr>
      </p:pic>
      <p:pic>
        <p:nvPicPr>
          <p:cNvPr id="7" name="Content Placeholder 3" descr="j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5800"/>
            <a:ext cx="6034616" cy="4525962"/>
          </a:xfrm>
          <a:prstGeom prst="rect">
            <a:avLst/>
          </a:prstGeom>
        </p:spPr>
      </p:pic>
      <p:pic>
        <p:nvPicPr>
          <p:cNvPr id="8" name="Content Placeholder 3" descr="j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62000"/>
            <a:ext cx="6034616" cy="4525962"/>
          </a:xfrm>
          <a:prstGeom prst="rect">
            <a:avLst/>
          </a:prstGeom>
        </p:spPr>
      </p:pic>
      <p:pic>
        <p:nvPicPr>
          <p:cNvPr id="9" name="Content Placeholder 3" descr="j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914400"/>
            <a:ext cx="6034616" cy="4525962"/>
          </a:xfrm>
          <a:prstGeom prst="rect">
            <a:avLst/>
          </a:prstGeom>
        </p:spPr>
      </p:pic>
      <p:pic>
        <p:nvPicPr>
          <p:cNvPr id="10" name="Content Placeholder 3" descr="j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219200"/>
            <a:ext cx="6034616" cy="4525962"/>
          </a:xfrm>
          <a:prstGeom prst="rect">
            <a:avLst/>
          </a:prstGeom>
        </p:spPr>
      </p:pic>
      <p:pic>
        <p:nvPicPr>
          <p:cNvPr id="11" name="Content Placeholder 3" descr="j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24000"/>
            <a:ext cx="6034616" cy="4525962"/>
          </a:xfrm>
          <a:prstGeom prst="rect">
            <a:avLst/>
          </a:prstGeom>
        </p:spPr>
      </p:pic>
      <p:pic>
        <p:nvPicPr>
          <p:cNvPr id="12" name="Content Placeholder 3" descr="j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828800"/>
            <a:ext cx="6034616" cy="4525962"/>
          </a:xfrm>
          <a:prstGeom prst="rect">
            <a:avLst/>
          </a:prstGeom>
        </p:spPr>
      </p:pic>
      <p:pic>
        <p:nvPicPr>
          <p:cNvPr id="13" name="Content Placeholder 3" descr="j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384" y="2332038"/>
            <a:ext cx="5120216" cy="3840162"/>
          </a:xfrm>
          <a:prstGeom prst="rect">
            <a:avLst/>
          </a:prstGeom>
        </p:spPr>
      </p:pic>
      <p:pic>
        <p:nvPicPr>
          <p:cNvPr id="14" name="Content Placeholder 3" descr="j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133600"/>
            <a:ext cx="603461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04513"/>
      </p:ext>
    </p:extLst>
  </p:cSld>
  <p:clrMapOvr>
    <a:masterClrMapping/>
  </p:clrMapOvr>
  <p:transition advClick="0" advTm="1500000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362200"/>
            <a:ext cx="66751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Rain Gauge... 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Tm="30000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9272658" flipH="1">
            <a:off x="841771" y="3415354"/>
            <a:ext cx="2403073" cy="28035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 descr="j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81000"/>
            <a:ext cx="30480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3" descr="j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970" flipH="1">
            <a:off x="5139459" y="3237384"/>
            <a:ext cx="2667018" cy="28748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3" descr="j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04800"/>
            <a:ext cx="3276600" cy="2457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2411284"/>
      </p:ext>
    </p:extLst>
  </p:cSld>
  <p:clrMapOvr>
    <a:masterClrMapping/>
  </p:clrMapOvr>
  <p:transition advClick="0" advTm="1200000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p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533400"/>
            <a:ext cx="7848600" cy="5699125"/>
          </a:xfrm>
        </p:spPr>
      </p:pic>
      <p:pic>
        <p:nvPicPr>
          <p:cNvPr id="7" name="Content Placeholder 5" descr="p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267200"/>
            <a:ext cx="3352800" cy="2434578"/>
          </a:xfrm>
          <a:prstGeom prst="rect">
            <a:avLst/>
          </a:prstGeom>
        </p:spPr>
      </p:pic>
      <p:pic>
        <p:nvPicPr>
          <p:cNvPr id="8" name="Content Placeholder 5" descr="p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1"/>
            <a:ext cx="3352800" cy="2434578"/>
          </a:xfrm>
          <a:prstGeom prst="rect">
            <a:avLst/>
          </a:prstGeom>
        </p:spPr>
      </p:pic>
      <p:pic>
        <p:nvPicPr>
          <p:cNvPr id="9" name="Content Placeholder 5" descr="p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28600"/>
            <a:ext cx="3352800" cy="2434578"/>
          </a:xfrm>
          <a:prstGeom prst="rect">
            <a:avLst/>
          </a:prstGeom>
        </p:spPr>
      </p:pic>
      <p:pic>
        <p:nvPicPr>
          <p:cNvPr id="10" name="Content Placeholder 5" descr="p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91000"/>
            <a:ext cx="3352800" cy="24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33063"/>
      </p:ext>
    </p:extLst>
  </p:cSld>
  <p:clrMapOvr>
    <a:masterClrMapping/>
  </p:clrMapOvr>
  <p:transition advClick="0" advTm="1200000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r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1000125" y="66675"/>
            <a:ext cx="3048000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3" descr="r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1925" y="3267075"/>
            <a:ext cx="3048000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3" descr="r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24525" y="-9525"/>
            <a:ext cx="3048000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3" descr="r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05325" y="3343275"/>
            <a:ext cx="3048000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4167293"/>
      </p:ext>
    </p:extLst>
  </p:cSld>
  <p:clrMapOvr>
    <a:masterClrMapping/>
  </p:clrMapOvr>
  <p:transition advClick="0" advTm="1200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28600"/>
            <a:ext cx="4114800" cy="2320131"/>
          </a:xfrm>
        </p:spPr>
      </p:pic>
      <p:pic>
        <p:nvPicPr>
          <p:cNvPr id="5" name="Content Placeholder 3" descr="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7200" y="3886200"/>
            <a:ext cx="4038600" cy="2320131"/>
          </a:xfrm>
          <a:prstGeom prst="rect">
            <a:avLst/>
          </a:prstGeom>
        </p:spPr>
      </p:pic>
      <p:pic>
        <p:nvPicPr>
          <p:cNvPr id="6" name="Content Placeholder 3" descr="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86200"/>
            <a:ext cx="3886200" cy="2320131"/>
          </a:xfrm>
          <a:prstGeom prst="rect">
            <a:avLst/>
          </a:prstGeom>
        </p:spPr>
      </p:pic>
      <p:pic>
        <p:nvPicPr>
          <p:cNvPr id="7" name="Content Placeholder 3" descr="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24400" y="228600"/>
            <a:ext cx="3962400" cy="232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48106"/>
      </p:ext>
    </p:extLst>
  </p:cSld>
  <p:clrMapOvr>
    <a:masterClrMapping/>
  </p:clrMapOvr>
  <p:transition advTm="1200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y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303512" y="-77487"/>
            <a:ext cx="3810000" cy="4269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Content Placeholder 3" descr="y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44486" y="2741914"/>
            <a:ext cx="3657601" cy="4269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Content Placeholder 3" descr="y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27912" y="-77487"/>
            <a:ext cx="3810000" cy="4269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94769602"/>
      </p:ext>
    </p:extLst>
  </p:cSld>
  <p:clrMapOvr>
    <a:masterClrMapping/>
  </p:clrMapOvr>
  <p:transition advTm="1200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hoto02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762000"/>
            <a:ext cx="35052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Content Placeholder 5" descr="photo0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762000"/>
            <a:ext cx="35052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Content Placeholder 5" descr="photo0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429000"/>
            <a:ext cx="35052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Content Placeholder 5" descr="photo0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429000"/>
            <a:ext cx="35052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66343659"/>
      </p:ext>
    </p:extLst>
  </p:cSld>
  <p:clrMapOvr>
    <a:masterClrMapping/>
  </p:clrMapOvr>
  <p:transition advTm="1200000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02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603500" y="977900"/>
            <a:ext cx="3556000" cy="266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Content Placeholder 3" descr="photo0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65100" y="3187700"/>
            <a:ext cx="3556000" cy="266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Content Placeholder 3" descr="photo0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22900" y="3187700"/>
            <a:ext cx="3556000" cy="266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4927675"/>
      </p:ext>
    </p:extLst>
  </p:cSld>
  <p:clrMapOvr>
    <a:masterClrMapping/>
  </p:clrMapOvr>
  <p:transition advTm="1200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02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3048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 descr="photo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3" descr="photo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096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3" descr="photo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3" descr="photo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Content Placeholder 3" descr="photo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668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Content Placeholder 3" descr="photo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192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Content Placeholder 3" descr="photo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716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Content Placeholder 3" descr="photo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240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Content Placeholder 3" descr="photo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764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Content Placeholder 3" descr="photo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8288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Content Placeholder 3" descr="photo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812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Content Placeholder 3" descr="photo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1336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Content Placeholder 3" descr="photo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60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Content Placeholder 3" descr="photo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4384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3995080"/>
      </p:ext>
    </p:extLst>
  </p:cSld>
  <p:clrMapOvr>
    <a:masterClrMapping/>
  </p:clrMapOvr>
  <p:transition advClick="0" advTm="1200000">
    <p:wip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02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-76200" y="1905000"/>
            <a:ext cx="4876800" cy="3657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Content Placeholder 3" descr="photo02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4229100" y="1790700"/>
            <a:ext cx="4876800" cy="3886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400996"/>
      </p:ext>
    </p:extLst>
  </p:cSld>
  <p:clrMapOvr>
    <a:masterClrMapping/>
  </p:clrMapOvr>
  <p:transition advClick="0" advTm="1200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photo02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-114300" y="647700"/>
            <a:ext cx="4876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7" descr="photo02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29100" y="723900"/>
            <a:ext cx="4876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70058"/>
      </p:ext>
    </p:extLst>
  </p:cSld>
  <p:clrMapOvr>
    <a:masterClrMapping/>
  </p:clrMapOvr>
  <p:transition advClick="0" advTm="1200000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Get the pipe inside the rain gauge </a:t>
            </a: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Use a meter stick in measuring  the total amount of water inside the pipe</a:t>
            </a: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Use millimeter as its measurement </a:t>
            </a: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Then , record it in the monthly data sheet.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381000"/>
            <a:ext cx="2151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Steps: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Tm="120000">
    <p:dissolv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02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6690330">
            <a:off x="5356804" y="835315"/>
            <a:ext cx="3669093" cy="2751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3" descr="photo0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78668">
            <a:off x="2281426" y="881004"/>
            <a:ext cx="3658788" cy="2744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3" descr="photo0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7430">
            <a:off x="453294" y="2762419"/>
            <a:ext cx="3658788" cy="2744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0517894"/>
      </p:ext>
    </p:extLst>
  </p:cSld>
  <p:clrMapOvr>
    <a:masterClrMapping/>
  </p:clrMapOvr>
  <p:transition advClick="0" advTm="1200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8686800" cy="1981200"/>
          </a:xfrm>
        </p:spPr>
        <p:txBody>
          <a:bodyPr>
            <a:noAutofit/>
          </a:bodyPr>
          <a:lstStyle/>
          <a:p>
            <a:r>
              <a:rPr lang="en-US" sz="9600" dirty="0" smtClean="0"/>
              <a:t>Thank You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267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sym typeface="Wingdings" pitchFamily="2" charset="2"/>
              </a:rPr>
              <a:t>   </a:t>
            </a:r>
            <a:endParaRPr lang="en-US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6670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</a:rPr>
              <a:t>For Watching 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2747"/>
      </p:ext>
    </p:extLst>
  </p:cSld>
  <p:clrMapOvr>
    <a:masterClrMapping/>
  </p:clrMapOvr>
  <p:transition advClick="0" advTm="1200000">
    <p:wip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ages\photo0228_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"/>
            <a:ext cx="6553199" cy="601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2286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Papyrus" pitchFamily="66" charset="0"/>
              </a:rPr>
              <a:t>]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advTm="120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hoto02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2342673" y="-248127"/>
            <a:ext cx="5867400" cy="6820853"/>
          </a:xfrm>
        </p:spPr>
      </p:pic>
      <p:sp>
        <p:nvSpPr>
          <p:cNvPr id="9" name="TextBox 8"/>
          <p:cNvSpPr txBox="1"/>
          <p:nvPr/>
        </p:nvSpPr>
        <p:spPr>
          <a:xfrm>
            <a:off x="1143000" y="9144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Papyrus" pitchFamily="66" charset="0"/>
              </a:rPr>
              <a:t>2.</a:t>
            </a:r>
            <a:endParaRPr lang="en-US" sz="5400" dirty="0">
              <a:latin typeface="Papyrus" pitchFamily="66" charset="0"/>
            </a:endParaRPr>
          </a:p>
        </p:txBody>
      </p:sp>
    </p:spTree>
  </p:cSld>
  <p:clrMapOvr>
    <a:masterClrMapping/>
  </p:clrMapOvr>
  <p:transition advTm="120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02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2553889" y="-39290"/>
            <a:ext cx="5715002" cy="6707981"/>
          </a:xfrm>
        </p:spPr>
      </p:pic>
      <p:sp>
        <p:nvSpPr>
          <p:cNvPr id="5" name="TextBox 4"/>
          <p:cNvSpPr txBox="1"/>
          <p:nvPr/>
        </p:nvSpPr>
        <p:spPr>
          <a:xfrm>
            <a:off x="1143000" y="6858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Papyrus" pitchFamily="66" charset="0"/>
              </a:rPr>
              <a:t>3.</a:t>
            </a:r>
            <a:endParaRPr lang="en-US" sz="5400" dirty="0">
              <a:latin typeface="Papyrus" pitchFamily="66" charset="0"/>
            </a:endParaRPr>
          </a:p>
        </p:txBody>
      </p:sp>
    </p:spTree>
  </p:cSld>
  <p:clrMapOvr>
    <a:masterClrMapping/>
  </p:clrMapOvr>
  <p:transition advTm="120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022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2495551" y="19049"/>
            <a:ext cx="6057898" cy="6629400"/>
          </a:xfrm>
        </p:spPr>
      </p:pic>
      <p:sp>
        <p:nvSpPr>
          <p:cNvPr id="5" name="TextBox 4"/>
          <p:cNvSpPr txBox="1"/>
          <p:nvPr/>
        </p:nvSpPr>
        <p:spPr>
          <a:xfrm>
            <a:off x="1295400" y="4572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Papyrus" pitchFamily="66" charset="0"/>
              </a:rPr>
              <a:t>4.</a:t>
            </a:r>
            <a:endParaRPr lang="en-US" sz="5400" dirty="0">
              <a:latin typeface="Papyrus" pitchFamily="66" charset="0"/>
            </a:endParaRPr>
          </a:p>
        </p:txBody>
      </p:sp>
    </p:spTree>
  </p:cSld>
  <p:clrMapOvr>
    <a:masterClrMapping/>
  </p:clrMapOvr>
  <p:transition advTm="120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8915400" cy="6400800"/>
          </a:xfrm>
          <a:prstGeom prst="rect">
            <a:avLst/>
          </a:prstGeom>
        </p:spPr>
      </p:pic>
    </p:spTree>
  </p:cSld>
  <p:clrMapOvr>
    <a:masterClrMapping/>
  </p:clrMapOvr>
  <p:transition advTm="12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erver\Desktop\boo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8915400" cy="6553200"/>
          </a:xfrm>
          <a:prstGeom prst="rect">
            <a:avLst/>
          </a:prstGeom>
          <a:noFill/>
        </p:spPr>
      </p:pic>
    </p:spTree>
  </p:cSld>
  <p:clrMapOvr>
    <a:masterClrMapping/>
  </p:clrMapOvr>
  <p:transition advTm="120000">
    <p:dissolv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</TotalTime>
  <Words>120</Words>
  <Application>Microsoft Office PowerPoint</Application>
  <PresentationFormat>On-screen Show (4:3)</PresentationFormat>
  <Paragraphs>37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D.R.E.A.M Team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Server</dc:creator>
  <cp:lastModifiedBy>Acer</cp:lastModifiedBy>
  <cp:revision>15</cp:revision>
  <dcterms:created xsi:type="dcterms:W3CDTF">2013-11-14T04:47:01Z</dcterms:created>
  <dcterms:modified xsi:type="dcterms:W3CDTF">2013-11-29T03:15:10Z</dcterms:modified>
</cp:coreProperties>
</file>