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3" r:id="rId5"/>
    <p:sldId id="258" r:id="rId6"/>
    <p:sldId id="264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E015"/>
    <a:srgbClr val="C0C03E"/>
    <a:srgbClr val="B9C63A"/>
    <a:srgbClr val="FFFF00"/>
    <a:srgbClr val="FF9933"/>
    <a:srgbClr val="009900"/>
    <a:srgbClr val="663300"/>
    <a:srgbClr val="CC0000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7" autoAdjust="0"/>
  </p:normalViewPr>
  <p:slideViewPr>
    <p:cSldViewPr>
      <p:cViewPr>
        <p:scale>
          <a:sx n="66" d="100"/>
          <a:sy n="66" d="100"/>
        </p:scale>
        <p:origin x="-150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61880A-6491-4774-B7D6-CCD447444A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533400"/>
            <a:ext cx="7086600" cy="2971800"/>
          </a:xfrm>
        </p:spPr>
        <p:txBody>
          <a:bodyPr/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 sz="2800" b="1"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03A1B43-1347-42E3-A35D-51545761B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DC40F-4A21-4E3B-9210-AA1C63A4F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74638"/>
            <a:ext cx="2095500" cy="547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134100" cy="5470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3183AE-9CE4-439E-8810-9B2AE8804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2C24F9-9501-4532-A2B8-6D951B651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17B6E5-5F27-44B9-9FA1-D4C12D050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6CC2-7042-4F24-B598-CCBD984D0A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D8639F-0F24-4428-BE87-8ED14875E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DF2D2F-3305-4594-BEC0-0BB14909A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72401B-932D-4F3B-B0C9-871838ED1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1EF7F1-006F-4544-88AE-E08400C83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8D5A88-1F6B-48C8-A3D8-6AE1CDB85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81750"/>
            <a:ext cx="6781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CE7EFCAC-2B61-4AC8-93E2-772CCCF45B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8153400" cy="2133600"/>
          </a:xfrm>
        </p:spPr>
        <p:txBody>
          <a:bodyPr/>
          <a:lstStyle/>
          <a:p>
            <a:r>
              <a:rPr lang="en-US" spc="-150" dirty="0" smtClean="0">
                <a:solidFill>
                  <a:srgbClr val="10E0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ERKLEY" pitchFamily="2" charset="0"/>
              </a:rPr>
              <a:t>San Jose del Monte National High School</a:t>
            </a:r>
            <a:endParaRPr lang="en-US" spc="-150" dirty="0">
              <a:solidFill>
                <a:srgbClr val="10E0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971800"/>
            <a:ext cx="6400800" cy="609600"/>
          </a:xfrm>
        </p:spPr>
        <p:txBody>
          <a:bodyPr/>
          <a:lstStyle/>
          <a:p>
            <a:r>
              <a:rPr lang="en-US" sz="4800" b="0" i="0" u="sng" dirty="0" smtClean="0">
                <a:solidFill>
                  <a:schemeClr val="accent3"/>
                </a:solidFill>
                <a:latin typeface="AR BERKLEY" pitchFamily="2" charset="0"/>
                <a:ea typeface="GulimChe" pitchFamily="49" charset="-127"/>
              </a:rPr>
              <a:t>School Hydrological Information Network </a:t>
            </a:r>
            <a:r>
              <a:rPr lang="en-US" sz="4800" b="0" i="0" dirty="0" smtClean="0">
                <a:solidFill>
                  <a:schemeClr val="accent3"/>
                </a:solidFill>
                <a:latin typeface="AR BERKLEY" pitchFamily="2" charset="0"/>
                <a:ea typeface="GulimChe" pitchFamily="49" charset="-127"/>
              </a:rPr>
              <a:t>(</a:t>
            </a:r>
            <a:r>
              <a:rPr lang="en-US" sz="4800" b="0" i="0" dirty="0" err="1" smtClean="0">
                <a:solidFill>
                  <a:schemeClr val="accent3"/>
                </a:solidFill>
                <a:latin typeface="AR BERKLEY" pitchFamily="2" charset="0"/>
                <a:ea typeface="GulimChe" pitchFamily="49" charset="-127"/>
              </a:rPr>
              <a:t>SHINe</a:t>
            </a:r>
            <a:r>
              <a:rPr lang="en-US" sz="4800" b="0" i="0" dirty="0" smtClean="0">
                <a:solidFill>
                  <a:schemeClr val="accent3"/>
                </a:solidFill>
                <a:latin typeface="AR BERKLEY" pitchFamily="2" charset="0"/>
                <a:ea typeface="GulimChe" pitchFamily="49" charset="-127"/>
              </a:rPr>
              <a:t>)</a:t>
            </a:r>
            <a:endParaRPr lang="en-US" sz="4800" b="0" i="0" dirty="0">
              <a:solidFill>
                <a:schemeClr val="accent3"/>
              </a:solidFill>
              <a:latin typeface="AR BERKLEY" pitchFamily="2" charset="0"/>
              <a:ea typeface="GulimChe" pitchFamily="49" charset="-127"/>
            </a:endParaRPr>
          </a:p>
        </p:txBody>
      </p:sp>
      <p:pic>
        <p:nvPicPr>
          <p:cNvPr id="4" name="Picture 3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19400" y="5638800"/>
            <a:ext cx="1828800" cy="1695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07742 C 0.24514 -0.23388 0.38229 -0.39034 0.53767 -0.39889 C 0.69288 -0.40744 0.9559 -0.14629 1.0401 -0.12942 " pathEditMode="relative" ptsTypes="a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1" grpId="0" build="p"/>
      <p:bldP spid="2051" grpId="1" build="p"/>
      <p:bldP spid="2051" grpId="2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60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Rain Gauge Reading</a:t>
            </a:r>
            <a:endParaRPr kumimoji="0" lang="en-US" sz="4400" b="1" i="0" u="none" strike="noStrike" kern="0" cap="none" spc="60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30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For the Month of October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r>
              <a:rPr lang="en-US" sz="5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LANCA" pitchFamily="2" charset="0"/>
              </a:rPr>
              <a:t>SJDMNHS</a:t>
            </a:r>
            <a:r>
              <a:rPr lang="en-US" sz="5400" spc="300" dirty="0" smtClean="0">
                <a:solidFill>
                  <a:srgbClr val="10E015"/>
                </a:solidFill>
                <a:latin typeface="AR BLANCA" pitchFamily="2" charset="0"/>
              </a:rPr>
              <a:t> </a:t>
            </a:r>
            <a:r>
              <a:rPr lang="en-US" sz="5400" spc="300" dirty="0" err="1" smtClean="0">
                <a:solidFill>
                  <a:srgbClr val="10E015"/>
                </a:solidFill>
                <a:latin typeface="AR BLANCA" pitchFamily="2" charset="0"/>
              </a:rPr>
              <a:t>SHINe</a:t>
            </a:r>
            <a:endParaRPr lang="en-US" sz="5400" spc="300" dirty="0">
              <a:solidFill>
                <a:srgbClr val="10E015"/>
              </a:solidFill>
              <a:latin typeface="AR BLANCA" pitchFamily="2" charset="0"/>
            </a:endParaRPr>
          </a:p>
        </p:txBody>
      </p:sp>
      <p:pic>
        <p:nvPicPr>
          <p:cNvPr id="8" name="Picture 7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2667000"/>
            <a:ext cx="480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solidFill>
                  <a:schemeClr val="bg1"/>
                </a:solidFill>
                <a:latin typeface="+mn-lt"/>
              </a:rPr>
              <a:t>October 2</a:t>
            </a:r>
          </a:p>
          <a:p>
            <a:pPr marL="1257300" lvl="2" indent="-342900">
              <a:spcBef>
                <a:spcPct val="20000"/>
              </a:spcBef>
            </a:pPr>
            <a:r>
              <a:rPr lang="en-US" sz="3200" kern="0" dirty="0" smtClean="0">
                <a:solidFill>
                  <a:schemeClr val="bg1"/>
                </a:solidFill>
                <a:latin typeface="+mn-lt"/>
              </a:rPr>
              <a:t>	6am – 51</a:t>
            </a:r>
          </a:p>
          <a:p>
            <a:pPr marL="1257300" lvl="2" indent="-342900">
              <a:spcBef>
                <a:spcPct val="20000"/>
              </a:spcBef>
            </a:pPr>
            <a:r>
              <a:rPr lang="en-US" sz="3200" kern="0" dirty="0" smtClean="0">
                <a:solidFill>
                  <a:schemeClr val="bg1"/>
                </a:solidFill>
                <a:latin typeface="+mn-lt"/>
              </a:rPr>
              <a:t>	10am - 11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baseline="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200" kern="0" dirty="0" smtClean="0">
                <a:solidFill>
                  <a:schemeClr val="bg1"/>
                </a:solidFill>
                <a:latin typeface="+mn-lt"/>
              </a:rPr>
              <a:t>    6am – 137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7am – 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baseline="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200" kern="0" dirty="0" smtClean="0">
                <a:solidFill>
                  <a:schemeClr val="bg1"/>
                </a:solidFill>
                <a:latin typeface="+mn-lt"/>
              </a:rPr>
              <a:t>     8am – 29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648200" y="5029200"/>
            <a:ext cx="480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9am –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dirty="0" smtClean="0">
                <a:solidFill>
                  <a:schemeClr val="bg1"/>
                </a:solidFill>
                <a:latin typeface="+mn-lt"/>
              </a:rPr>
              <a:t>10am – 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dirty="0" smtClean="0">
                <a:solidFill>
                  <a:schemeClr val="bg1"/>
                </a:solidFill>
                <a:latin typeface="+mn-lt"/>
              </a:rPr>
              <a:t>11am - 8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743200"/>
          <a:ext cx="7620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RECORDING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3">
                    <a:lumMod val="95000"/>
                  </a:schemeClr>
                </a:solidFill>
                <a:latin typeface="Copperplate Gothic Bold" pitchFamily="34" charset="0"/>
              </a:rPr>
              <a:t>Rain Gauge Reading for the month of:</a:t>
            </a:r>
            <a:endParaRPr lang="en-US" sz="2800" b="1" dirty="0" smtClean="0">
              <a:solidFill>
                <a:schemeClr val="accent3">
                  <a:lumMod val="95000"/>
                </a:schemeClr>
              </a:solidFill>
              <a:latin typeface="Copperplate Gothic Bold" pitchFamily="34" charset="0"/>
            </a:endParaRPr>
          </a:p>
          <a:p>
            <a:pPr lvl="3">
              <a:buFont typeface="Wingdings" pitchFamily="2" charset="2"/>
              <a:buChar char="q"/>
            </a:pPr>
            <a:r>
              <a:rPr lang="en-US" sz="3200" dirty="0">
                <a:solidFill>
                  <a:srgbClr val="B9C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	</a:t>
            </a:r>
            <a:r>
              <a:rPr lang="en-US" sz="3200" dirty="0" smtClean="0">
                <a:solidFill>
                  <a:srgbClr val="B9C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June   </a:t>
            </a:r>
          </a:p>
          <a:p>
            <a:pPr lvl="3"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B9C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 July </a:t>
            </a:r>
          </a:p>
          <a:p>
            <a:pPr lvl="3"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B9C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 August</a:t>
            </a:r>
          </a:p>
          <a:p>
            <a:pPr lvl="3"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B9C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 September</a:t>
            </a:r>
          </a:p>
          <a:p>
            <a:pPr lvl="3"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B9C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 October</a:t>
            </a:r>
            <a:r>
              <a:rPr lang="en-US" sz="2800" dirty="0" smtClean="0">
                <a:solidFill>
                  <a:srgbClr val="B9C6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LANCA" pitchFamily="2" charset="0"/>
              </a:rPr>
              <a:t>SJDMNHS</a:t>
            </a:r>
            <a:r>
              <a:rPr lang="en-US" sz="5400" spc="300" dirty="0" smtClean="0">
                <a:solidFill>
                  <a:srgbClr val="10E015"/>
                </a:solidFill>
                <a:latin typeface="AR BLANCA" pitchFamily="2" charset="0"/>
              </a:rPr>
              <a:t> </a:t>
            </a:r>
            <a:r>
              <a:rPr lang="en-US" sz="5400" spc="300" dirty="0" err="1" smtClean="0">
                <a:solidFill>
                  <a:srgbClr val="10E015"/>
                </a:solidFill>
                <a:latin typeface="AR BLANCA" pitchFamily="2" charset="0"/>
              </a:rPr>
              <a:t>SHINe</a:t>
            </a:r>
            <a:endParaRPr lang="en-US" sz="5400" spc="300" dirty="0">
              <a:solidFill>
                <a:srgbClr val="10E015"/>
              </a:solidFill>
              <a:latin typeface="AR BLANCA" pitchFamily="2" charset="0"/>
            </a:endParaRPr>
          </a:p>
        </p:txBody>
      </p:sp>
      <p:pic>
        <p:nvPicPr>
          <p:cNvPr id="6" name="Picture 5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A92A0-AC3F-4F72-8F64-CB6F4401803A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382000" cy="868362"/>
          </a:xfrm>
        </p:spPr>
        <p:txBody>
          <a:bodyPr/>
          <a:lstStyle/>
          <a:p>
            <a:r>
              <a:rPr lang="en-US" spc="600" dirty="0" smtClean="0">
                <a:solidFill>
                  <a:schemeClr val="bg1">
                    <a:lumMod val="95000"/>
                  </a:schemeClr>
                </a:solidFill>
                <a:latin typeface="Copperplate Gothic Bold" pitchFamily="34" charset="0"/>
              </a:rPr>
              <a:t>Rain Gauge Reading</a:t>
            </a:r>
            <a:endParaRPr lang="en-US" spc="600" dirty="0">
              <a:solidFill>
                <a:schemeClr val="bg1">
                  <a:lumMod val="95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838200"/>
          </a:xfrm>
        </p:spPr>
        <p:txBody>
          <a:bodyPr/>
          <a:lstStyle/>
          <a:p>
            <a:pPr algn="ctr"/>
            <a:r>
              <a:rPr lang="en-US" spc="3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For the Month of June</a:t>
            </a:r>
            <a:endParaRPr lang="en-US" spc="3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 bwMode="auto">
          <a:xfrm>
            <a:off x="304800" y="274638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SJDMNHS</a:t>
            </a: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0" cap="none" spc="300" normalizeH="0" baseline="0" noProof="0" dirty="0" err="1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SHINe</a:t>
            </a:r>
            <a:endParaRPr kumimoji="0" lang="en-US" sz="5400" b="1" i="0" u="none" strike="noStrike" kern="0" cap="none" spc="300" normalizeH="0" baseline="0" noProof="0" dirty="0">
              <a:ln>
                <a:noFill/>
              </a:ln>
              <a:solidFill>
                <a:srgbClr val="10E015"/>
              </a:solidFill>
              <a:effectLst/>
              <a:uLnTx/>
              <a:uFillTx/>
              <a:latin typeface="AR BLANCA" pitchFamily="2" charset="0"/>
              <a:ea typeface="+mj-ea"/>
              <a:cs typeface="+mj-cs"/>
            </a:endParaRPr>
          </a:p>
        </p:txBody>
      </p:sp>
      <p:pic>
        <p:nvPicPr>
          <p:cNvPr id="6" name="Picture 5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2590800"/>
          <a:ext cx="7467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304800" y="274638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SJDMNHS</a:t>
            </a: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0" cap="none" spc="300" normalizeH="0" baseline="0" noProof="0" dirty="0" err="1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SHINe</a:t>
            </a:r>
            <a:endParaRPr kumimoji="0" lang="en-US" sz="5400" b="1" i="0" u="none" strike="noStrike" kern="0" cap="none" spc="300" normalizeH="0" baseline="0" noProof="0" dirty="0">
              <a:ln>
                <a:noFill/>
              </a:ln>
              <a:solidFill>
                <a:srgbClr val="10E015"/>
              </a:solidFill>
              <a:effectLst/>
              <a:uLnTx/>
              <a:uFillTx/>
              <a:latin typeface="AR BLANCA" pitchFamily="2" charset="0"/>
              <a:ea typeface="+mj-ea"/>
              <a:cs typeface="+mj-cs"/>
            </a:endParaRPr>
          </a:p>
        </p:txBody>
      </p:sp>
      <p:pic>
        <p:nvPicPr>
          <p:cNvPr id="7" name="Picture 6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438400" y="1371600"/>
            <a:ext cx="4369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600" dirty="0" smtClean="0">
                <a:solidFill>
                  <a:schemeClr val="bg1">
                    <a:lumMod val="85000"/>
                  </a:schemeClr>
                </a:solidFill>
                <a:latin typeface="Copperplate Gothic Bold" pitchFamily="34" charset="0"/>
              </a:rPr>
              <a:t>MONITORING</a:t>
            </a:r>
            <a:endParaRPr lang="en-US" sz="3600" spc="600" dirty="0">
              <a:solidFill>
                <a:schemeClr val="bg1">
                  <a:lumMod val="85000"/>
                </a:schemeClr>
              </a:solidFill>
              <a:latin typeface="Copperplate Gothic Bold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95400" y="2209800"/>
          <a:ext cx="6553201" cy="4272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021"/>
                <a:gridCol w="2620579"/>
                <a:gridCol w="1371601"/>
              </a:tblGrid>
              <a:tr h="14382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Typhoon</a:t>
                      </a:r>
                      <a:r>
                        <a:rPr lang="en-US" sz="2800" baseline="0" dirty="0" smtClean="0"/>
                        <a:t> 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International</a:t>
                      </a:r>
                      <a:r>
                        <a:rPr lang="en-US" sz="2800" baseline="0" dirty="0" smtClean="0"/>
                        <a:t> 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65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Buchoy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Guchol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June</a:t>
                      </a:r>
                      <a:r>
                        <a:rPr lang="en-US" sz="2800" baseline="0" dirty="0" smtClean="0"/>
                        <a:t> 16</a:t>
                      </a:r>
                      <a:endParaRPr lang="en-US" sz="2800" dirty="0"/>
                    </a:p>
                  </a:txBody>
                  <a:tcPr/>
                </a:tc>
              </a:tr>
              <a:tr h="5365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Cosme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June</a:t>
                      </a:r>
                      <a:r>
                        <a:rPr lang="en-US" sz="2800" baseline="0" dirty="0" smtClean="0"/>
                        <a:t> 18</a:t>
                      </a:r>
                      <a:endParaRPr lang="en-US" sz="2800" dirty="0"/>
                    </a:p>
                  </a:txBody>
                  <a:tcPr/>
                </a:tc>
              </a:tr>
              <a:tr h="5365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Dindo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Doskuri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June 25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60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Rain Gauge Reading</a:t>
            </a:r>
            <a:endParaRPr kumimoji="0" lang="en-US" sz="4400" b="1" i="0" u="none" strike="noStrike" kern="0" cap="none" spc="60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30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For the Month of July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r>
              <a:rPr lang="en-US" sz="5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LANCA" pitchFamily="2" charset="0"/>
              </a:rPr>
              <a:t>SJDMNHS</a:t>
            </a:r>
            <a:r>
              <a:rPr lang="en-US" sz="5400" spc="300" dirty="0" smtClean="0">
                <a:solidFill>
                  <a:srgbClr val="10E015"/>
                </a:solidFill>
                <a:latin typeface="AR BLANCA" pitchFamily="2" charset="0"/>
              </a:rPr>
              <a:t> </a:t>
            </a:r>
            <a:r>
              <a:rPr lang="en-US" sz="5400" spc="300" dirty="0" err="1" smtClean="0">
                <a:solidFill>
                  <a:srgbClr val="10E015"/>
                </a:solidFill>
                <a:latin typeface="AR BLANCA" pitchFamily="2" charset="0"/>
              </a:rPr>
              <a:t>SHINe</a:t>
            </a:r>
            <a:endParaRPr lang="en-US" sz="5400" spc="300" dirty="0">
              <a:solidFill>
                <a:srgbClr val="10E015"/>
              </a:solidFill>
              <a:latin typeface="AR BLANCA" pitchFamily="2" charset="0"/>
            </a:endParaRPr>
          </a:p>
        </p:txBody>
      </p:sp>
      <p:pic>
        <p:nvPicPr>
          <p:cNvPr id="8" name="Picture 7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5438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12nn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2C24F9-9501-4532-A2B8-6D951B65188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60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Rain Gauge Reading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30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For the Month of July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04800" y="274638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SJDMNHS</a:t>
            </a: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0" cap="none" spc="300" normalizeH="0" baseline="0" noProof="0" dirty="0" err="1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SHINe</a:t>
            </a:r>
            <a:endParaRPr kumimoji="0" lang="en-US" sz="5400" b="1" i="0" u="none" strike="noStrike" kern="0" cap="none" spc="300" normalizeH="0" baseline="0" noProof="0" dirty="0">
              <a:ln>
                <a:noFill/>
              </a:ln>
              <a:solidFill>
                <a:srgbClr val="10E015"/>
              </a:solidFill>
              <a:effectLst/>
              <a:uLnTx/>
              <a:uFillTx/>
              <a:latin typeface="AR BLANCA" pitchFamily="2" charset="0"/>
              <a:ea typeface="+mj-ea"/>
              <a:cs typeface="+mj-cs"/>
            </a:endParaRPr>
          </a:p>
        </p:txBody>
      </p:sp>
      <p:pic>
        <p:nvPicPr>
          <p:cNvPr id="10" name="Picture 9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2667000"/>
          <a:ext cx="75438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2C24F9-9501-4532-A2B8-6D951B65188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60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Rain Gauge Reading</a:t>
            </a:r>
            <a:endParaRPr kumimoji="0" lang="en-US" sz="4400" b="1" i="0" u="none" strike="noStrike" kern="0" cap="none" spc="60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30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For the Month of July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304800" y="274638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SJDMNHS</a:t>
            </a: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0" cap="none" spc="300" normalizeH="0" baseline="0" noProof="0" dirty="0" err="1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SHINe</a:t>
            </a:r>
            <a:endParaRPr kumimoji="0" lang="en-US" sz="5400" b="1" i="0" u="none" strike="noStrike" kern="0" cap="none" spc="300" normalizeH="0" baseline="0" noProof="0" dirty="0">
              <a:ln>
                <a:noFill/>
              </a:ln>
              <a:solidFill>
                <a:srgbClr val="10E015"/>
              </a:solidFill>
              <a:effectLst/>
              <a:uLnTx/>
              <a:uFillTx/>
              <a:latin typeface="AR BLANCA" pitchFamily="2" charset="0"/>
              <a:ea typeface="+mj-ea"/>
              <a:cs typeface="+mj-cs"/>
            </a:endParaRPr>
          </a:p>
        </p:txBody>
      </p:sp>
      <p:pic>
        <p:nvPicPr>
          <p:cNvPr id="9" name="Picture 8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2743200"/>
          <a:ext cx="7620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2441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</a:tr>
              <a:tr h="2441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2441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441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441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441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60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Rain Gauge Reading</a:t>
            </a:r>
            <a:endParaRPr kumimoji="0" lang="en-US" sz="4400" b="1" i="0" u="none" strike="noStrike" kern="0" cap="none" spc="60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300" normalizeH="0" baseline="0" noProof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For the Month of August</a:t>
            </a:r>
            <a:endParaRPr kumimoji="0" lang="en-US" sz="3200" b="0" i="0" u="none" strike="noStrike" kern="0" cap="none" spc="300" normalizeH="0" baseline="0" noProof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itchFamily="18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August 24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3pm	- 75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August 28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6am – 55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10am – 13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August 30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6am	- 19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r>
              <a:rPr lang="en-US" sz="5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LANCA" pitchFamily="2" charset="0"/>
              </a:rPr>
              <a:t>SJDMNHS</a:t>
            </a:r>
            <a:r>
              <a:rPr lang="en-US" sz="5400" spc="300" dirty="0" smtClean="0">
                <a:solidFill>
                  <a:srgbClr val="10E015"/>
                </a:solidFill>
                <a:latin typeface="AR BLANCA" pitchFamily="2" charset="0"/>
              </a:rPr>
              <a:t> </a:t>
            </a:r>
            <a:r>
              <a:rPr lang="en-US" sz="5400" spc="300" dirty="0" err="1" smtClean="0">
                <a:solidFill>
                  <a:srgbClr val="10E015"/>
                </a:solidFill>
                <a:latin typeface="AR BLANCA" pitchFamily="2" charset="0"/>
              </a:rPr>
              <a:t>SHINe</a:t>
            </a:r>
            <a:endParaRPr lang="en-US" sz="5400" spc="300" dirty="0">
              <a:solidFill>
                <a:srgbClr val="10E015"/>
              </a:solidFill>
              <a:latin typeface="AR BLANCA" pitchFamily="2" charset="0"/>
            </a:endParaRPr>
          </a:p>
        </p:txBody>
      </p:sp>
      <p:pic>
        <p:nvPicPr>
          <p:cNvPr id="9" name="Picture 8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743200"/>
          <a:ext cx="75438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8448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</a:tr>
              <a:tr h="760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760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7603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760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48006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C24F9-9501-4532-A2B8-6D951B6518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60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Rain Gauge Reading</a:t>
            </a:r>
            <a:endParaRPr kumimoji="0" lang="en-US" sz="4400" b="1" i="0" u="none" strike="noStrike" kern="0" cap="none" spc="60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30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For the Month of September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43400" y="2819400"/>
            <a:ext cx="480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304800" y="274638"/>
            <a:ext cx="8382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SJDMNHS</a:t>
            </a:r>
            <a:r>
              <a:rPr kumimoji="0" lang="en-US" sz="5400" b="1" i="0" u="none" strike="noStrike" kern="0" cap="none" spc="300" normalizeH="0" baseline="0" noProof="0" dirty="0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0" cap="none" spc="300" normalizeH="0" baseline="0" noProof="0" dirty="0" err="1" smtClean="0">
                <a:ln>
                  <a:noFill/>
                </a:ln>
                <a:solidFill>
                  <a:srgbClr val="10E015"/>
                </a:solidFill>
                <a:effectLst/>
                <a:uLnTx/>
                <a:uFillTx/>
                <a:latin typeface="AR BLANCA" pitchFamily="2" charset="0"/>
                <a:ea typeface="+mj-ea"/>
                <a:cs typeface="+mj-cs"/>
              </a:rPr>
              <a:t>SHINe</a:t>
            </a:r>
            <a:endParaRPr kumimoji="0" lang="en-US" sz="5400" b="1" i="0" u="none" strike="noStrike" kern="0" cap="none" spc="300" normalizeH="0" baseline="0" noProof="0" dirty="0">
              <a:ln>
                <a:noFill/>
              </a:ln>
              <a:solidFill>
                <a:srgbClr val="10E015"/>
              </a:solidFill>
              <a:effectLst/>
              <a:uLnTx/>
              <a:uFillTx/>
              <a:latin typeface="AR BLANCA" pitchFamily="2" charset="0"/>
              <a:ea typeface="+mj-ea"/>
              <a:cs typeface="+mj-cs"/>
            </a:endParaRPr>
          </a:p>
        </p:txBody>
      </p:sp>
      <p:pic>
        <p:nvPicPr>
          <p:cNvPr id="9" name="Picture 8" descr="http://sphotos-d.ak.fbcdn.net/hphotos-ak-snc6/181162_217744385018797_626362245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838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2743200"/>
          <a:ext cx="7696200" cy="381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4705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</a:tr>
              <a:tr h="477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</a:tr>
              <a:tr h="477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</a:tr>
              <a:tr h="4770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770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770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77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</a:tr>
              <a:tr h="4770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r>
                        <a:rPr lang="en-US" baseline="0" dirty="0" smtClean="0"/>
                        <a:t>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ddle">
  <a:themeElements>
    <a:clrScheme name="SPOR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OR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PO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Puddle</Template>
  <TotalTime>137</TotalTime>
  <Words>306</Words>
  <Application>Microsoft Office PowerPoint</Application>
  <PresentationFormat>On-screen Show (4:3)</PresentationFormat>
  <Paragraphs>221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Puddle</vt:lpstr>
      <vt:lpstr>San Jose del Monte National High School</vt:lpstr>
      <vt:lpstr>SJDMNHS SHINe</vt:lpstr>
      <vt:lpstr>Rain Gauge Reading</vt:lpstr>
      <vt:lpstr>Slide 4</vt:lpstr>
      <vt:lpstr>SJDMNHS SHINe</vt:lpstr>
      <vt:lpstr>Slide 6</vt:lpstr>
      <vt:lpstr>Slide 7</vt:lpstr>
      <vt:lpstr>SJDMNHS SHINe</vt:lpstr>
      <vt:lpstr>Slide 9</vt:lpstr>
      <vt:lpstr>SJDMNHS SHINe</vt:lpstr>
    </vt:vector>
  </TitlesOfParts>
  <LinksUpToDate>false</LinksUpToDate>
  <SharedDoc>false</SharedDoc>
  <HyperlinkBase>http://www.brainybetty.com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Jose del Monte National High School</dc:title>
  <dc:creator>user</dc:creator>
  <cp:lastModifiedBy>HT</cp:lastModifiedBy>
  <cp:revision>21</cp:revision>
  <dcterms:created xsi:type="dcterms:W3CDTF">2012-11-13T22:46:46Z</dcterms:created>
  <dcterms:modified xsi:type="dcterms:W3CDTF">2012-12-05T16:25:31Z</dcterms:modified>
</cp:coreProperties>
</file>