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My%20Documents\shin(e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My%20Documents\shin(e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My%20Documents\shin(e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451809802844413E-2"/>
          <c:y val="1.5151515151515152E-2"/>
          <c:w val="0.82543459683818587"/>
          <c:h val="0.91364073808955704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val>
            <c:numRef>
              <c:f>Sheet1!$B$2:$B$32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110</c:v>
                </c:pt>
                <c:pt idx="16">
                  <c:v>117</c:v>
                </c:pt>
                <c:pt idx="17">
                  <c:v>2</c:v>
                </c:pt>
                <c:pt idx="19">
                  <c:v>3</c:v>
                </c:pt>
                <c:pt idx="20">
                  <c:v>13</c:v>
                </c:pt>
                <c:pt idx="21">
                  <c:v>2</c:v>
                </c:pt>
                <c:pt idx="22">
                  <c:v>5</c:v>
                </c:pt>
                <c:pt idx="23">
                  <c:v>6</c:v>
                </c:pt>
                <c:pt idx="24">
                  <c:v>0</c:v>
                </c:pt>
                <c:pt idx="25">
                  <c:v>158</c:v>
                </c:pt>
                <c:pt idx="26">
                  <c:v>10</c:v>
                </c:pt>
                <c:pt idx="27">
                  <c:v>98</c:v>
                </c:pt>
                <c:pt idx="28">
                  <c:v>124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770816"/>
        <c:axId val="128772352"/>
      </c:barChart>
      <c:catAx>
        <c:axId val="1287708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endParaRPr lang="en-US"/>
          </a:p>
        </c:txPr>
        <c:crossAx val="128772352"/>
        <c:crosses val="autoZero"/>
        <c:auto val="1"/>
        <c:lblAlgn val="ctr"/>
        <c:lblOffset val="100"/>
        <c:noMultiLvlLbl val="0"/>
      </c:catAx>
      <c:valAx>
        <c:axId val="1287723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en-US"/>
          </a:p>
        </c:txPr>
        <c:crossAx val="128770816"/>
        <c:crosses val="autoZero"/>
        <c:crossBetween val="between"/>
      </c:valAx>
      <c:spPr>
        <a:solidFill>
          <a:srgbClr val="00B0F0"/>
        </a:solidFill>
        <a:ln w="22225">
          <a:solidFill>
            <a:srgbClr val="00B0F0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842655273422732E-2"/>
          <c:y val="1.7801209567365084E-2"/>
          <c:w val="0.78884599285664203"/>
          <c:h val="0.90222676818104486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val>
            <c:numRef>
              <c:f>Sheet1!$D$2:$D$32</c:f>
              <c:numCache>
                <c:formatCode>General</c:formatCode>
                <c:ptCount val="31"/>
                <c:pt idx="0">
                  <c:v>100</c:v>
                </c:pt>
                <c:pt idx="1">
                  <c:v>65</c:v>
                </c:pt>
                <c:pt idx="2">
                  <c:v>46</c:v>
                </c:pt>
                <c:pt idx="3">
                  <c:v>107</c:v>
                </c:pt>
                <c:pt idx="4">
                  <c:v>19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13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</c:v>
                </c:pt>
                <c:pt idx="16">
                  <c:v>87</c:v>
                </c:pt>
                <c:pt idx="17">
                  <c:v>54</c:v>
                </c:pt>
                <c:pt idx="18">
                  <c:v>22</c:v>
                </c:pt>
                <c:pt idx="19">
                  <c:v>18</c:v>
                </c:pt>
                <c:pt idx="20">
                  <c:v>0</c:v>
                </c:pt>
                <c:pt idx="21">
                  <c:v>0</c:v>
                </c:pt>
                <c:pt idx="22">
                  <c:v>545</c:v>
                </c:pt>
                <c:pt idx="23">
                  <c:v>58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490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194240"/>
        <c:axId val="129232896"/>
      </c:barChart>
      <c:catAx>
        <c:axId val="1291942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endParaRPr lang="en-US"/>
          </a:p>
        </c:txPr>
        <c:crossAx val="129232896"/>
        <c:crosses val="autoZero"/>
        <c:auto val="1"/>
        <c:lblAlgn val="ctr"/>
        <c:lblOffset val="100"/>
        <c:noMultiLvlLbl val="0"/>
      </c:catAx>
      <c:valAx>
        <c:axId val="1292328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129194240"/>
        <c:crosses val="autoZero"/>
        <c:crossBetween val="between"/>
      </c:valAx>
      <c:spPr>
        <a:solidFill>
          <a:srgbClr val="00B0F0"/>
        </a:solidFill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val>
            <c:numRef>
              <c:f>Sheet1!$F$2:$F$32</c:f>
              <c:numCache>
                <c:formatCode>General</c:formatCode>
                <c:ptCount val="31"/>
                <c:pt idx="0">
                  <c:v>107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48</c:v>
                </c:pt>
                <c:pt idx="6">
                  <c:v>553</c:v>
                </c:pt>
                <c:pt idx="7">
                  <c:v>213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843200"/>
        <c:axId val="89844736"/>
      </c:barChart>
      <c:catAx>
        <c:axId val="898432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endParaRPr lang="en-US"/>
          </a:p>
        </c:txPr>
        <c:crossAx val="89844736"/>
        <c:crosses val="autoZero"/>
        <c:auto val="1"/>
        <c:lblAlgn val="ctr"/>
        <c:lblOffset val="100"/>
        <c:noMultiLvlLbl val="0"/>
      </c:catAx>
      <c:valAx>
        <c:axId val="898447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endParaRPr lang="en-US"/>
          </a:p>
        </c:txPr>
        <c:crossAx val="89843200"/>
        <c:crosses val="autoZero"/>
        <c:crossBetween val="between"/>
      </c:valAx>
      <c:spPr>
        <a:solidFill>
          <a:srgbClr val="00B0F0"/>
        </a:solidFill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val>
            <c:numRef>
              <c:f>Sheet1!$H$2:$H$32</c:f>
              <c:numCache>
                <c:formatCode>General</c:formatCode>
                <c:ptCount val="31"/>
                <c:pt idx="0">
                  <c:v>192</c:v>
                </c:pt>
                <c:pt idx="1">
                  <c:v>64</c:v>
                </c:pt>
                <c:pt idx="2">
                  <c:v>200</c:v>
                </c:pt>
                <c:pt idx="3">
                  <c:v>0</c:v>
                </c:pt>
                <c:pt idx="4">
                  <c:v>267</c:v>
                </c:pt>
                <c:pt idx="5">
                  <c:v>10</c:v>
                </c:pt>
                <c:pt idx="6">
                  <c:v>15</c:v>
                </c:pt>
                <c:pt idx="7">
                  <c:v>102</c:v>
                </c:pt>
                <c:pt idx="9">
                  <c:v>2</c:v>
                </c:pt>
                <c:pt idx="10">
                  <c:v>74</c:v>
                </c:pt>
                <c:pt idx="11">
                  <c:v>11</c:v>
                </c:pt>
                <c:pt idx="12">
                  <c:v>57</c:v>
                </c:pt>
                <c:pt idx="13">
                  <c:v>12</c:v>
                </c:pt>
                <c:pt idx="14">
                  <c:v>102</c:v>
                </c:pt>
                <c:pt idx="15">
                  <c:v>202</c:v>
                </c:pt>
                <c:pt idx="16">
                  <c:v>133</c:v>
                </c:pt>
                <c:pt idx="17">
                  <c:v>54</c:v>
                </c:pt>
                <c:pt idx="18">
                  <c:v>31</c:v>
                </c:pt>
                <c:pt idx="19">
                  <c:v>11</c:v>
                </c:pt>
                <c:pt idx="20">
                  <c:v>107</c:v>
                </c:pt>
                <c:pt idx="21">
                  <c:v>48</c:v>
                </c:pt>
                <c:pt idx="22">
                  <c:v>50</c:v>
                </c:pt>
                <c:pt idx="23">
                  <c:v>56</c:v>
                </c:pt>
                <c:pt idx="24">
                  <c:v>11</c:v>
                </c:pt>
                <c:pt idx="25">
                  <c:v>52</c:v>
                </c:pt>
                <c:pt idx="26">
                  <c:v>19</c:v>
                </c:pt>
                <c:pt idx="27">
                  <c:v>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474560"/>
        <c:axId val="89476096"/>
      </c:barChart>
      <c:catAx>
        <c:axId val="894745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89476096"/>
        <c:crosses val="autoZero"/>
        <c:auto val="1"/>
        <c:lblAlgn val="ctr"/>
        <c:lblOffset val="100"/>
        <c:noMultiLvlLbl val="0"/>
      </c:catAx>
      <c:valAx>
        <c:axId val="894760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endParaRPr lang="en-US"/>
          </a:p>
        </c:txPr>
        <c:crossAx val="89474560"/>
        <c:crosses val="autoZero"/>
        <c:crossBetween val="between"/>
      </c:valAx>
      <c:spPr>
        <a:solidFill>
          <a:srgbClr val="00B0F0"/>
        </a:solidFill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913000553829855E-2"/>
          <c:y val="1.5667841754798278E-2"/>
          <c:w val="0.80262900623660571"/>
          <c:h val="0.94351483972846517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val>
            <c:numRef>
              <c:f>Sheet1!$J$2:$J$32</c:f>
              <c:numCache>
                <c:formatCode>General</c:formatCode>
                <c:ptCount val="31"/>
                <c:pt idx="0">
                  <c:v>80</c:v>
                </c:pt>
                <c:pt idx="1">
                  <c:v>2</c:v>
                </c:pt>
                <c:pt idx="2">
                  <c:v>0</c:v>
                </c:pt>
                <c:pt idx="3">
                  <c:v>29</c:v>
                </c:pt>
                <c:pt idx="4">
                  <c:v>9</c:v>
                </c:pt>
                <c:pt idx="5">
                  <c:v>12</c:v>
                </c:pt>
                <c:pt idx="6">
                  <c:v>28</c:v>
                </c:pt>
                <c:pt idx="7">
                  <c:v>12</c:v>
                </c:pt>
                <c:pt idx="8">
                  <c:v>9</c:v>
                </c:pt>
                <c:pt idx="9">
                  <c:v>8</c:v>
                </c:pt>
                <c:pt idx="10">
                  <c:v>58</c:v>
                </c:pt>
                <c:pt idx="11">
                  <c:v>50</c:v>
                </c:pt>
                <c:pt idx="12">
                  <c:v>9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8</c:v>
                </c:pt>
                <c:pt idx="17">
                  <c:v>2</c:v>
                </c:pt>
                <c:pt idx="18">
                  <c:v>1</c:v>
                </c:pt>
                <c:pt idx="19">
                  <c:v>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28</c:v>
                </c:pt>
                <c:pt idx="24">
                  <c:v>303</c:v>
                </c:pt>
                <c:pt idx="25">
                  <c:v>208</c:v>
                </c:pt>
                <c:pt idx="26">
                  <c:v>92</c:v>
                </c:pt>
                <c:pt idx="27">
                  <c:v>0</c:v>
                </c:pt>
                <c:pt idx="28">
                  <c:v>9</c:v>
                </c:pt>
                <c:pt idx="29">
                  <c:v>9</c:v>
                </c:pt>
                <c:pt idx="3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583616"/>
        <c:axId val="89585152"/>
      </c:barChart>
      <c:catAx>
        <c:axId val="895836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89585152"/>
        <c:crosses val="autoZero"/>
        <c:auto val="1"/>
        <c:lblAlgn val="ctr"/>
        <c:lblOffset val="100"/>
        <c:noMultiLvlLbl val="0"/>
      </c:catAx>
      <c:valAx>
        <c:axId val="895851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89583616"/>
        <c:crosses val="autoZero"/>
        <c:crossBetween val="between"/>
      </c:valAx>
      <c:spPr>
        <a:solidFill>
          <a:schemeClr val="bg2"/>
        </a:solidFill>
      </c:spPr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P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Nov.</c:v>
                </c:pt>
              </c:strCache>
            </c:strRef>
          </c:tx>
          <c:invertIfNegative val="0"/>
          <c:val>
            <c:numRef>
              <c:f>Sheet1!$L$2:$L$32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3">
                  <c:v>7</c:v>
                </c:pt>
                <c:pt idx="4">
                  <c:v>2</c:v>
                </c:pt>
                <c:pt idx="5">
                  <c:v>7</c:v>
                </c:pt>
                <c:pt idx="6">
                  <c:v>0</c:v>
                </c:pt>
                <c:pt idx="7">
                  <c:v>9</c:v>
                </c:pt>
                <c:pt idx="8">
                  <c:v>0</c:v>
                </c:pt>
                <c:pt idx="9">
                  <c:v>0</c:v>
                </c:pt>
                <c:pt idx="10">
                  <c:v>9</c:v>
                </c:pt>
                <c:pt idx="11">
                  <c:v>171</c:v>
                </c:pt>
                <c:pt idx="12">
                  <c:v>7</c:v>
                </c:pt>
                <c:pt idx="13">
                  <c:v>9</c:v>
                </c:pt>
                <c:pt idx="14">
                  <c:v>17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642880"/>
        <c:axId val="115263360"/>
        <c:axId val="0"/>
      </c:bar3DChart>
      <c:catAx>
        <c:axId val="916428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en-US"/>
          </a:p>
        </c:txPr>
        <c:crossAx val="115263360"/>
        <c:crosses val="autoZero"/>
        <c:auto val="1"/>
        <c:lblAlgn val="ctr"/>
        <c:lblOffset val="100"/>
        <c:noMultiLvlLbl val="0"/>
      </c:catAx>
      <c:valAx>
        <c:axId val="1152633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en-US"/>
          </a:p>
        </c:txPr>
        <c:crossAx val="91642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2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7C7D0-05ED-48B2-8291-DB14E6829127}" type="datetimeFigureOut">
              <a:rPr lang="en-PH" smtClean="0"/>
              <a:t>12/4/2012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EF7C4-6E93-4B68-BC18-1A3BC959A03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0862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EFF8DF0-9F86-4A52-A194-45264ED48BD2}" type="datetimeFigureOut">
              <a:rPr lang="en-PH" smtClean="0"/>
              <a:t>12/4/2012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4B3E-3C0A-47D6-BDF0-6EF3259A6BDD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DF0-9F86-4A52-A194-45264ED48BD2}" type="datetimeFigureOut">
              <a:rPr lang="en-PH" smtClean="0"/>
              <a:t>12/4/2012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4B3E-3C0A-47D6-BDF0-6EF3259A6BDD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DF0-9F86-4A52-A194-45264ED48BD2}" type="datetimeFigureOut">
              <a:rPr lang="en-PH" smtClean="0"/>
              <a:t>12/4/2012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4B3E-3C0A-47D6-BDF0-6EF3259A6BDD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DF0-9F86-4A52-A194-45264ED48BD2}" type="datetimeFigureOut">
              <a:rPr lang="en-PH" smtClean="0"/>
              <a:t>12/4/2012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4B3E-3C0A-47D6-BDF0-6EF3259A6BDD}" type="slidenum">
              <a:rPr lang="en-PH" smtClean="0"/>
              <a:t>‹#›</a:t>
            </a:fld>
            <a:endParaRPr lang="en-PH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DF0-9F86-4A52-A194-45264ED48BD2}" type="datetimeFigureOut">
              <a:rPr lang="en-PH" smtClean="0"/>
              <a:t>12/4/2012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4B3E-3C0A-47D6-BDF0-6EF3259A6BDD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DF0-9F86-4A52-A194-45264ED48BD2}" type="datetimeFigureOut">
              <a:rPr lang="en-PH" smtClean="0"/>
              <a:t>12/4/2012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4B3E-3C0A-47D6-BDF0-6EF3259A6BDD}" type="slidenum">
              <a:rPr lang="en-PH" smtClean="0"/>
              <a:t>‹#›</a:t>
            </a:fld>
            <a:endParaRPr lang="en-PH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DF0-9F86-4A52-A194-45264ED48BD2}" type="datetimeFigureOut">
              <a:rPr lang="en-PH" smtClean="0"/>
              <a:t>12/4/2012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4B3E-3C0A-47D6-BDF0-6EF3259A6BDD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DF0-9F86-4A52-A194-45264ED48BD2}" type="datetimeFigureOut">
              <a:rPr lang="en-PH" smtClean="0"/>
              <a:t>12/4/2012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4B3E-3C0A-47D6-BDF0-6EF3259A6BDD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DF0-9F86-4A52-A194-45264ED48BD2}" type="datetimeFigureOut">
              <a:rPr lang="en-PH" smtClean="0"/>
              <a:t>12/4/2012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4B3E-3C0A-47D6-BDF0-6EF3259A6BDD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DF0-9F86-4A52-A194-45264ED48BD2}" type="datetimeFigureOut">
              <a:rPr lang="en-PH" smtClean="0"/>
              <a:t>12/4/2012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4B3E-3C0A-47D6-BDF0-6EF3259A6BDD}" type="slidenum">
              <a:rPr lang="en-PH" smtClean="0"/>
              <a:t>‹#›</a:t>
            </a:fld>
            <a:endParaRPr lang="en-P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8DF0-9F86-4A52-A194-45264ED48BD2}" type="datetimeFigureOut">
              <a:rPr lang="en-PH" smtClean="0"/>
              <a:t>12/4/2012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4B3E-3C0A-47D6-BDF0-6EF3259A6BDD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49000">
              <a:schemeClr val="accent2"/>
            </a:gs>
            <a:gs pos="87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FF8DF0-9F86-4A52-A194-45264ED48BD2}" type="datetimeFigureOut">
              <a:rPr lang="en-PH" smtClean="0"/>
              <a:t>12/4/2012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CBE4B3E-3C0A-47D6-BDF0-6EF3259A6BDD}" type="slidenum">
              <a:rPr lang="en-PH" smtClean="0"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25908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SHIN</a:t>
            </a:r>
            <a:r>
              <a:rPr lang="en-US" sz="9600" baseline="-25000" dirty="0"/>
              <a:t>(e</a:t>
            </a:r>
            <a:r>
              <a:rPr lang="en-US" sz="9600" baseline="-25000" dirty="0" smtClean="0"/>
              <a:t>)</a:t>
            </a:r>
            <a:endParaRPr lang="en-PH" sz="9600" dirty="0"/>
          </a:p>
        </p:txBody>
      </p:sp>
    </p:spTree>
    <p:extLst>
      <p:ext uri="{BB962C8B-B14F-4D97-AF65-F5344CB8AC3E}">
        <p14:creationId xmlns:p14="http://schemas.microsoft.com/office/powerpoint/2010/main" val="12359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1016693"/>
              </p:ext>
            </p:extLst>
          </p:nvPr>
        </p:nvGraphicFramePr>
        <p:xfrm>
          <a:off x="228600" y="304800"/>
          <a:ext cx="8458199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440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829812"/>
            <a:ext cx="506760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smtClean="0">
                <a:ln w="3175" cmpd="sng"/>
                <a:solidFill>
                  <a:schemeClr val="accent1"/>
                </a:solidFill>
                <a:effectLst>
                  <a:glow rad="228600">
                    <a:schemeClr val="accent1">
                      <a:alpha val="40000"/>
                    </a:schemeClr>
                  </a:glow>
                  <a:outerShdw blurRad="19685" dist="12700" dir="5400000" algn="tl" rotWithShape="0">
                    <a:schemeClr val="accent2"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OCTOBER</a:t>
            </a:r>
          </a:p>
          <a:p>
            <a:pPr algn="ctr"/>
            <a:r>
              <a:rPr lang="en-US" sz="96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(OFEL)</a:t>
            </a:r>
            <a:endParaRPr lang="en-US" sz="9600" b="1" cap="all" spc="0" dirty="0">
              <a:ln/>
              <a:solidFill>
                <a:schemeClr val="accent1"/>
              </a:solidFill>
              <a:effectLst>
                <a:glow rad="228600">
                  <a:schemeClr val="accent1"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929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11800740"/>
              </p:ext>
            </p:extLst>
          </p:nvPr>
        </p:nvGraphicFramePr>
        <p:xfrm>
          <a:off x="304800" y="152401"/>
          <a:ext cx="85344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22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4134" y="2590800"/>
            <a:ext cx="61957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NOVEMBER</a:t>
            </a:r>
            <a:endParaRPr lang="en-US" sz="9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9122" y="3877270"/>
            <a:ext cx="30057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(PABLO)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40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39409219"/>
              </p:ext>
            </p:extLst>
          </p:nvPr>
        </p:nvGraphicFramePr>
        <p:xfrm>
          <a:off x="762000" y="228601"/>
          <a:ext cx="7620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349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1114485"/>
            <a:ext cx="62484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TopUp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smtClean="0">
                <a:ln w="6350" cmpd="sng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7030A0">
                      <a:alpha val="40000"/>
                    </a:srgbClr>
                  </a:glow>
                  <a:outerShdw blurRad="60007" dist="200025" dir="15000000" sy="30000" kx="-1800000" algn="bl" rotWithShape="0">
                    <a:schemeClr val="tx2">
                      <a:alpha val="32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Monthly</a:t>
            </a:r>
          </a:p>
          <a:p>
            <a:pPr algn="ctr"/>
            <a:r>
              <a:rPr lang="en-US" sz="9600" b="1" cap="all" dirty="0" smtClean="0">
                <a:ln w="6350" cmpd="sng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7030A0">
                      <a:alpha val="40000"/>
                    </a:srgbClr>
                  </a:glow>
                  <a:outerShdw blurRad="60007" dist="200025" dir="15000000" sy="30000" kx="-1800000" algn="bl" rotWithShape="0">
                    <a:schemeClr val="tx2">
                      <a:alpha val="32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Rainfall</a:t>
            </a:r>
          </a:p>
          <a:p>
            <a:pPr algn="ctr"/>
            <a:r>
              <a:rPr lang="en-US" sz="9600" b="1" cap="all" spc="0" dirty="0" smtClean="0">
                <a:ln w="6350" cmpd="sng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rgbClr val="7030A0">
                      <a:alpha val="40000"/>
                    </a:srgbClr>
                  </a:glow>
                  <a:outerShdw blurRad="60007" dist="200025" dir="15000000" sy="30000" kx="-1800000" algn="bl" rotWithShape="0">
                    <a:schemeClr val="tx2">
                      <a:alpha val="32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amount</a:t>
            </a:r>
            <a:endParaRPr lang="en-US" sz="9600" b="1" cap="all" spc="0" dirty="0">
              <a:ln w="6350" cmpd="sng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rgbClr val="7030A0">
                    <a:alpha val="40000"/>
                  </a:srgbClr>
                </a:glow>
                <a:outerShdw blurRad="60007" dist="200025" dir="15000000" sy="30000" kx="-1800000" algn="bl" rotWithShape="0">
                  <a:schemeClr val="tx2">
                    <a:alpha val="32000"/>
                  </a:scheme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0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6393" y="2187476"/>
            <a:ext cx="44616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JUNE</a:t>
            </a:r>
          </a:p>
          <a:p>
            <a:pPr algn="ctr"/>
            <a:r>
              <a:rPr lang="en-US" sz="7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(BUTCHOY)</a:t>
            </a:r>
            <a:endParaRPr lang="en-US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5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49000">
              <a:schemeClr val="accent2"/>
            </a:gs>
            <a:gs pos="87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57917625"/>
              </p:ext>
            </p:extLst>
          </p:nvPr>
        </p:nvGraphicFramePr>
        <p:xfrm>
          <a:off x="457200" y="152400"/>
          <a:ext cx="82296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1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5425" y="1905000"/>
            <a:ext cx="451598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JULY</a:t>
            </a:r>
          </a:p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(FERDIE)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1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076741101"/>
              </p:ext>
            </p:extLst>
          </p:nvPr>
        </p:nvGraphicFramePr>
        <p:xfrm>
          <a:off x="762000" y="228599"/>
          <a:ext cx="8000999" cy="640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74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2959" y="1828800"/>
            <a:ext cx="447808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AUGUST</a:t>
            </a:r>
          </a:p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(GENER)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6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447936781"/>
              </p:ext>
            </p:extLst>
          </p:nvPr>
        </p:nvGraphicFramePr>
        <p:xfrm>
          <a:off x="381000" y="228599"/>
          <a:ext cx="8382000" cy="645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63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6941" y="1905000"/>
            <a:ext cx="629012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 cmpd="sng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SEPTEMBER</a:t>
            </a:r>
          </a:p>
          <a:p>
            <a:pPr algn="ctr"/>
            <a:r>
              <a:rPr lang="en-US" sz="9600" b="1" dirty="0" smtClean="0">
                <a:ln w="19050" cmpd="sng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(KAREN)</a:t>
            </a:r>
            <a:endParaRPr lang="en-US" sz="9600" b="1" cap="none" spc="0" dirty="0">
              <a:ln w="19050" cmpd="sng">
                <a:solidFill>
                  <a:schemeClr val="accent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7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ustom 3">
      <a:dk1>
        <a:srgbClr val="FFFF00"/>
      </a:dk1>
      <a:lt1>
        <a:srgbClr val="31B6FD"/>
      </a:lt1>
      <a:dk2>
        <a:srgbClr val="FFFF00"/>
      </a:dk2>
      <a:lt2>
        <a:srgbClr val="00B0F0"/>
      </a:lt2>
      <a:accent1>
        <a:srgbClr val="00FF00"/>
      </a:accent1>
      <a:accent2>
        <a:srgbClr val="FF00FF"/>
      </a:accent2>
      <a:accent3>
        <a:srgbClr val="00FF00"/>
      </a:accent3>
      <a:accent4>
        <a:srgbClr val="FFFF00"/>
      </a:accent4>
      <a:accent5>
        <a:srgbClr val="FF0066"/>
      </a:accent5>
      <a:accent6>
        <a:srgbClr val="05E0DB"/>
      </a:accent6>
      <a:hlink>
        <a:srgbClr val="FFFF00"/>
      </a:hlink>
      <a:folHlink>
        <a:srgbClr val="FF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73</TotalTime>
  <Words>29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2012-11-06T00:13:53Z</dcterms:created>
  <dcterms:modified xsi:type="dcterms:W3CDTF">2012-12-04T04:48:26Z</dcterms:modified>
</cp:coreProperties>
</file>