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69" r:id="rId4"/>
    <p:sldId id="257" r:id="rId5"/>
    <p:sldId id="283" r:id="rId6"/>
    <p:sldId id="266" r:id="rId7"/>
    <p:sldId id="258" r:id="rId8"/>
    <p:sldId id="27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>
        <p:scale>
          <a:sx n="42" d="100"/>
          <a:sy n="42" d="100"/>
        </p:scale>
        <p:origin x="-43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682</c:v>
                </c:pt>
                <c:pt idx="1">
                  <c:v>1947</c:v>
                </c:pt>
                <c:pt idx="2">
                  <c:v>2390</c:v>
                </c:pt>
                <c:pt idx="3">
                  <c:v>1637</c:v>
                </c:pt>
                <c:pt idx="4">
                  <c:v>483</c:v>
                </c:pt>
                <c:pt idx="5">
                  <c:v>42</c:v>
                </c:pt>
              </c:numCache>
            </c:numRef>
          </c:val>
        </c:ser>
        <c:shape val="box"/>
        <c:axId val="68441600"/>
        <c:axId val="68443136"/>
        <c:axId val="0"/>
      </c:bar3DChart>
      <c:catAx>
        <c:axId val="68441600"/>
        <c:scaling>
          <c:orientation val="minMax"/>
        </c:scaling>
        <c:axPos val="b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en-US"/>
          </a:p>
        </c:txPr>
        <c:crossAx val="68443136"/>
        <c:crosses val="autoZero"/>
        <c:auto val="1"/>
        <c:lblAlgn val="ctr"/>
        <c:lblOffset val="100"/>
      </c:catAx>
      <c:valAx>
        <c:axId val="68443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en-US"/>
          </a:p>
        </c:txPr>
        <c:crossAx val="68441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2076E-35F7-4092-A37E-652FAFA8A459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A4E90-49A3-4C35-91C7-6F1271BEA995}">
      <dgm:prSet custT="1"/>
      <dgm:spPr/>
      <dgm:t>
        <a:bodyPr/>
        <a:lstStyle/>
        <a:p>
          <a:pPr algn="ctr" rtl="0"/>
          <a:r>
            <a:rPr lang="en-US" sz="1600" b="1" i="0" baseline="0" dirty="0" smtClean="0">
              <a:latin typeface="Calibri" pitchFamily="34" charset="0"/>
              <a:cs typeface="Calibri" pitchFamily="34" charset="0"/>
            </a:rPr>
            <a:t>Before: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FDCAB350-E7F7-4C39-ADB5-B39C9A7C984D}" type="parTrans" cxnId="{2BF137C8-9F1C-4994-8D47-C936C3839CAC}">
      <dgm:prSet/>
      <dgm:spPr/>
      <dgm:t>
        <a:bodyPr/>
        <a:lstStyle/>
        <a:p>
          <a:endParaRPr lang="en-US"/>
        </a:p>
      </dgm:t>
    </dgm:pt>
    <dgm:pt modelId="{A24F0549-30EB-4FFB-A218-55A4501261C4}" type="sibTrans" cxnId="{2BF137C8-9F1C-4994-8D47-C936C3839CAC}">
      <dgm:prSet/>
      <dgm:spPr/>
      <dgm:t>
        <a:bodyPr/>
        <a:lstStyle/>
        <a:p>
          <a:endParaRPr lang="en-US"/>
        </a:p>
      </dgm:t>
    </dgm:pt>
    <dgm:pt modelId="{9072FAAA-56BF-4876-88A0-4ED4D339C4D4}">
      <dgm:prSet custT="1"/>
      <dgm:spPr/>
      <dgm:t>
        <a:bodyPr/>
        <a:lstStyle/>
        <a:p>
          <a:pPr algn="ctr" rtl="0"/>
          <a:r>
            <a:rPr lang="en-US" sz="1600" b="1" i="0" baseline="0" dirty="0" smtClean="0">
              <a:latin typeface="Calibri" pitchFamily="34" charset="0"/>
              <a:cs typeface="Calibri" pitchFamily="34" charset="0"/>
            </a:rPr>
            <a:t>During: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94A82F94-C5CF-4EA1-A691-47B87973DFE6}" type="parTrans" cxnId="{F37414D3-ED83-48A7-BC2D-FBA3FAF1E3DA}">
      <dgm:prSet/>
      <dgm:spPr/>
      <dgm:t>
        <a:bodyPr/>
        <a:lstStyle/>
        <a:p>
          <a:endParaRPr lang="en-US"/>
        </a:p>
      </dgm:t>
    </dgm:pt>
    <dgm:pt modelId="{4AA20B2D-531E-42C8-90E9-70A631332146}" type="sibTrans" cxnId="{F37414D3-ED83-48A7-BC2D-FBA3FAF1E3DA}">
      <dgm:prSet/>
      <dgm:spPr/>
      <dgm:t>
        <a:bodyPr/>
        <a:lstStyle/>
        <a:p>
          <a:endParaRPr lang="en-US"/>
        </a:p>
      </dgm:t>
    </dgm:pt>
    <dgm:pt modelId="{B6A15EE0-7673-4BEC-9861-69108B9CE6BF}">
      <dgm:prSet custT="1"/>
      <dgm:spPr/>
      <dgm:t>
        <a:bodyPr/>
        <a:lstStyle/>
        <a:p>
          <a:pPr algn="ctr" rtl="0"/>
          <a:r>
            <a:rPr lang="en-US" sz="1600" b="1" i="0" baseline="0" dirty="0" smtClean="0">
              <a:latin typeface="Calibri" pitchFamily="34" charset="0"/>
              <a:cs typeface="Calibri" pitchFamily="34" charset="0"/>
            </a:rPr>
            <a:t> After: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1B75D62B-05F2-4F91-B7B9-52F7BCDF2C53}" type="parTrans" cxnId="{949D21A3-7B9D-463D-9A46-9C93C53306A4}">
      <dgm:prSet/>
      <dgm:spPr/>
      <dgm:t>
        <a:bodyPr/>
        <a:lstStyle/>
        <a:p>
          <a:endParaRPr lang="en-US"/>
        </a:p>
      </dgm:t>
    </dgm:pt>
    <dgm:pt modelId="{2DBD9C25-BC21-4764-A335-D46A8F5F3839}" type="sibTrans" cxnId="{949D21A3-7B9D-463D-9A46-9C93C53306A4}">
      <dgm:prSet/>
      <dgm:spPr/>
      <dgm:t>
        <a:bodyPr/>
        <a:lstStyle/>
        <a:p>
          <a:endParaRPr lang="en-US"/>
        </a:p>
      </dgm:t>
    </dgm:pt>
    <dgm:pt modelId="{E945E3CD-D58A-4077-B078-30FB22F92D33}">
      <dgm:prSet custT="1"/>
      <dgm:spPr/>
      <dgm:t>
        <a:bodyPr/>
        <a:lstStyle/>
        <a:p>
          <a:pPr algn="ctr" rtl="0"/>
          <a:r>
            <a:rPr lang="en-US" sz="1600" b="1" i="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Tanggalin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ang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saksak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ng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mga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appliances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matapos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gamitin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97AFF079-2C93-41B1-AEEC-F801D5872085}" type="parTrans" cxnId="{9B39C648-FD0C-4C35-B917-5BD8CB9DCA67}">
      <dgm:prSet/>
      <dgm:spPr/>
      <dgm:t>
        <a:bodyPr/>
        <a:lstStyle/>
        <a:p>
          <a:endParaRPr lang="en-US"/>
        </a:p>
      </dgm:t>
    </dgm:pt>
    <dgm:pt modelId="{163C99F9-5131-4976-A149-75CB6E6C6559}" type="sibTrans" cxnId="{9B39C648-FD0C-4C35-B917-5BD8CB9DCA67}">
      <dgm:prSet/>
      <dgm:spPr/>
      <dgm:t>
        <a:bodyPr/>
        <a:lstStyle/>
        <a:p>
          <a:endParaRPr lang="en-US"/>
        </a:p>
      </dgm:t>
    </dgm:pt>
    <dgm:pt modelId="{3E59381B-2CF4-4C9D-911F-BCF6DE425790}">
      <dgm:prSet custT="1"/>
      <dgm:spPr/>
      <dgm:t>
        <a:bodyPr/>
        <a:lstStyle/>
        <a:p>
          <a:pPr algn="ctr" rtl="0"/>
          <a:r>
            <a:rPr lang="en-US" sz="1600" b="1" i="0" smtClean="0">
              <a:latin typeface="Calibri" pitchFamily="34" charset="0"/>
              <a:cs typeface="Calibri" pitchFamily="34" charset="0"/>
            </a:rPr>
            <a:t>     Kung nasa bahay lumabas na agad.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17B694CB-42C1-4B8E-9333-882BD6EE9AA6}" type="parTrans" cxnId="{625803F7-45F5-4FFE-ACD6-9007D760ABD1}">
      <dgm:prSet/>
      <dgm:spPr/>
      <dgm:t>
        <a:bodyPr/>
        <a:lstStyle/>
        <a:p>
          <a:endParaRPr lang="en-US"/>
        </a:p>
      </dgm:t>
    </dgm:pt>
    <dgm:pt modelId="{6D0A2F53-8C8F-4965-B8B7-6D1E2CC0BED6}" type="sibTrans" cxnId="{625803F7-45F5-4FFE-ACD6-9007D760ABD1}">
      <dgm:prSet/>
      <dgm:spPr/>
      <dgm:t>
        <a:bodyPr/>
        <a:lstStyle/>
        <a:p>
          <a:endParaRPr lang="en-US"/>
        </a:p>
      </dgm:t>
    </dgm:pt>
    <dgm:pt modelId="{31AD447C-086F-460A-852A-68B9D0B564E9}">
      <dgm:prSet custT="1"/>
      <dgm:spPr/>
      <dgm:t>
        <a:bodyPr/>
        <a:lstStyle/>
        <a:p>
          <a:pPr algn="ctr" rtl="0"/>
          <a:r>
            <a:rPr lang="en-US" sz="1600" b="1" i="0" baseline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Maglinis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na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CBB4AB7F-30D8-47DC-B60F-8583D50ADC8B}" type="parTrans" cxnId="{C5A875AF-F0D0-4AB8-94B7-E9AA630973AF}">
      <dgm:prSet/>
      <dgm:spPr/>
      <dgm:t>
        <a:bodyPr/>
        <a:lstStyle/>
        <a:p>
          <a:endParaRPr lang="en-US"/>
        </a:p>
      </dgm:t>
    </dgm:pt>
    <dgm:pt modelId="{AD3254BD-4598-4D3A-BC6D-7B8C4D108829}" type="sibTrans" cxnId="{C5A875AF-F0D0-4AB8-94B7-E9AA630973AF}">
      <dgm:prSet/>
      <dgm:spPr/>
      <dgm:t>
        <a:bodyPr/>
        <a:lstStyle/>
        <a:p>
          <a:endParaRPr lang="en-US"/>
        </a:p>
      </dgm:t>
    </dgm:pt>
    <dgm:pt modelId="{361624A8-C782-4BDC-AE5B-E095B4734D16}">
      <dgm:prSet custT="1"/>
      <dgm:spPr/>
      <dgm:t>
        <a:bodyPr/>
        <a:lstStyle/>
        <a:p>
          <a:pPr algn="ctr" rtl="0"/>
          <a:r>
            <a:rPr lang="en-US" sz="1600" b="1" i="0" smtClean="0">
              <a:latin typeface="Calibri" pitchFamily="34" charset="0"/>
              <a:cs typeface="Calibri" pitchFamily="34" charset="0"/>
            </a:rPr>
            <a:t>     Mag-imbak ng sapat na pagkain at maghanda ng first aid kit.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51FDD4D5-ED62-43D7-9F1C-A58F079CFF2A}" type="parTrans" cxnId="{A2063583-3BB0-465B-B996-5A1B67ABBF5D}">
      <dgm:prSet/>
      <dgm:spPr/>
      <dgm:t>
        <a:bodyPr/>
        <a:lstStyle/>
        <a:p>
          <a:endParaRPr lang="en-US"/>
        </a:p>
      </dgm:t>
    </dgm:pt>
    <dgm:pt modelId="{E19DC473-DEF1-4428-9BAE-AD0DFE0B7822}" type="sibTrans" cxnId="{A2063583-3BB0-465B-B996-5A1B67ABBF5D}">
      <dgm:prSet/>
      <dgm:spPr/>
      <dgm:t>
        <a:bodyPr/>
        <a:lstStyle/>
        <a:p>
          <a:endParaRPr lang="en-US"/>
        </a:p>
      </dgm:t>
    </dgm:pt>
    <dgm:pt modelId="{2FE81B0E-75EE-405E-8643-F117A424D75E}">
      <dgm:prSet custT="1"/>
      <dgm:spPr/>
      <dgm:t>
        <a:bodyPr/>
        <a:lstStyle/>
        <a:p>
          <a:pPr algn="ctr" rtl="0"/>
          <a:r>
            <a:rPr lang="en-US" sz="1600" b="1" i="0" baseline="0" smtClean="0">
              <a:latin typeface="Calibri" pitchFamily="34" charset="0"/>
              <a:cs typeface="Calibri" pitchFamily="34" charset="0"/>
            </a:rPr>
            <a:t>      </a:t>
          </a:r>
          <a:r>
            <a:rPr lang="en-US" sz="1600" b="1" i="0" smtClean="0">
              <a:latin typeface="Calibri" pitchFamily="34" charset="0"/>
              <a:cs typeface="Calibri" pitchFamily="34" charset="0"/>
            </a:rPr>
            <a:t>Huwag magpanik at tumawag agad sa mga kinauukulan.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E215E74F-D4C7-4F3F-92E6-A84CA36D64A7}" type="parTrans" cxnId="{66C59EF6-8B38-4D3F-A523-6643BB1B4154}">
      <dgm:prSet/>
      <dgm:spPr/>
      <dgm:t>
        <a:bodyPr/>
        <a:lstStyle/>
        <a:p>
          <a:endParaRPr lang="en-US"/>
        </a:p>
      </dgm:t>
    </dgm:pt>
    <dgm:pt modelId="{24A6D57B-13AC-4470-B41A-E4C7D4575618}" type="sibTrans" cxnId="{66C59EF6-8B38-4D3F-A523-6643BB1B4154}">
      <dgm:prSet/>
      <dgm:spPr/>
      <dgm:t>
        <a:bodyPr/>
        <a:lstStyle/>
        <a:p>
          <a:endParaRPr lang="en-US"/>
        </a:p>
      </dgm:t>
    </dgm:pt>
    <dgm:pt modelId="{A8EE2610-1798-4E64-85D4-3B553B30B1F7}">
      <dgm:prSet custT="1"/>
      <dgm:spPr/>
      <dgm:t>
        <a:bodyPr/>
        <a:lstStyle/>
        <a:p>
          <a:pPr algn="ctr" rtl="0"/>
          <a:r>
            <a:rPr lang="en-US" sz="1600" b="1" i="0" smtClean="0">
              <a:latin typeface="Calibri" pitchFamily="34" charset="0"/>
              <a:cs typeface="Calibri" pitchFamily="34" charset="0"/>
            </a:rPr>
            <a:t>     Kung nakulong, hanapin agad ang daan palabas.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69AF2959-CBA8-479C-BE53-DA82CC6EE2C1}" type="parTrans" cxnId="{74DE6699-7322-42EF-9E95-93F4F222DC1B}">
      <dgm:prSet/>
      <dgm:spPr/>
      <dgm:t>
        <a:bodyPr/>
        <a:lstStyle/>
        <a:p>
          <a:endParaRPr lang="en-US"/>
        </a:p>
      </dgm:t>
    </dgm:pt>
    <dgm:pt modelId="{E018C75F-038E-4936-8FDC-1D85B822BD7B}" type="sibTrans" cxnId="{74DE6699-7322-42EF-9E95-93F4F222DC1B}">
      <dgm:prSet/>
      <dgm:spPr/>
      <dgm:t>
        <a:bodyPr/>
        <a:lstStyle/>
        <a:p>
          <a:endParaRPr lang="en-US"/>
        </a:p>
      </dgm:t>
    </dgm:pt>
    <dgm:pt modelId="{CC46F8AC-C8B0-4D55-BDAE-2A003AF62EF9}">
      <dgm:prSet custT="1"/>
      <dgm:spPr/>
      <dgm:t>
        <a:bodyPr/>
        <a:lstStyle/>
        <a:p>
          <a:pPr algn="ctr" rtl="0"/>
          <a:r>
            <a:rPr lang="en-US" sz="1600" b="1" i="0" smtClean="0">
              <a:latin typeface="Calibri" pitchFamily="34" charset="0"/>
              <a:cs typeface="Calibri" pitchFamily="34" charset="0"/>
            </a:rPr>
            <a:t>     Huwag hayaang may nakasinding apoy.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D2A36468-8456-4A2C-9F75-38FE547D066E}" type="parTrans" cxnId="{89E581D9-2B4C-4A0E-81AD-CBB79C4FE83E}">
      <dgm:prSet/>
      <dgm:spPr/>
      <dgm:t>
        <a:bodyPr/>
        <a:lstStyle/>
        <a:p>
          <a:endParaRPr lang="en-US"/>
        </a:p>
      </dgm:t>
    </dgm:pt>
    <dgm:pt modelId="{5C65CE76-7914-4534-A933-ECFDE990DD11}" type="sibTrans" cxnId="{89E581D9-2B4C-4A0E-81AD-CBB79C4FE83E}">
      <dgm:prSet/>
      <dgm:spPr/>
      <dgm:t>
        <a:bodyPr/>
        <a:lstStyle/>
        <a:p>
          <a:endParaRPr lang="en-US"/>
        </a:p>
      </dgm:t>
    </dgm:pt>
    <dgm:pt modelId="{516764CE-E1B6-432D-8D60-EB74D58DA453}">
      <dgm:prSet custT="1"/>
      <dgm:spPr/>
      <dgm:t>
        <a:bodyPr/>
        <a:lstStyle/>
        <a:p>
          <a:pPr algn="ctr" rtl="0"/>
          <a:r>
            <a:rPr lang="en-US" sz="1600" b="1" i="0" baseline="0" smtClean="0">
              <a:latin typeface="Calibri" pitchFamily="34" charset="0"/>
              <a:cs typeface="Calibri" pitchFamily="34" charset="0"/>
            </a:rPr>
            <a:t>       </a:t>
          </a:r>
          <a:r>
            <a:rPr lang="en-US" sz="1600" b="1" i="0" smtClean="0">
              <a:latin typeface="Calibri" pitchFamily="34" charset="0"/>
              <a:cs typeface="Calibri" pitchFamily="34" charset="0"/>
            </a:rPr>
            <a:t>Kung may makapal na usok balutan agad ang sarili ng basang tuwalya.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BE7DB633-BFE9-48A4-8501-18B90BBCAB0F}" type="parTrans" cxnId="{561BC3BE-EA30-40C4-AACF-C6F789F64CB6}">
      <dgm:prSet/>
      <dgm:spPr/>
      <dgm:t>
        <a:bodyPr/>
        <a:lstStyle/>
        <a:p>
          <a:endParaRPr lang="en-US"/>
        </a:p>
      </dgm:t>
    </dgm:pt>
    <dgm:pt modelId="{19C6D067-112F-42B3-AD14-695B029F94E7}" type="sibTrans" cxnId="{561BC3BE-EA30-40C4-AACF-C6F789F64CB6}">
      <dgm:prSet/>
      <dgm:spPr/>
      <dgm:t>
        <a:bodyPr/>
        <a:lstStyle/>
        <a:p>
          <a:endParaRPr lang="en-US"/>
        </a:p>
      </dgm:t>
    </dgm:pt>
    <dgm:pt modelId="{C336E79D-949D-458E-937D-6AAD4B10F42F}">
      <dgm:prSet custT="1"/>
      <dgm:spPr/>
      <dgm:t>
        <a:bodyPr/>
        <a:lstStyle/>
        <a:p>
          <a:pPr algn="ctr" rtl="0"/>
          <a:r>
            <a:rPr lang="en-US" sz="1600" b="1" i="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Alamin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kung may </a:t>
          </a:r>
          <a:r>
            <a:rPr lang="en-US" sz="1600" b="1" i="0" dirty="0" err="1" smtClean="0">
              <a:latin typeface="Calibri" pitchFamily="34" charset="0"/>
              <a:cs typeface="Calibri" pitchFamily="34" charset="0"/>
            </a:rPr>
            <a:t>maisasalba</a:t>
          </a:r>
          <a:r>
            <a:rPr lang="en-US" sz="1600" b="1" i="0" dirty="0" smtClean="0">
              <a:latin typeface="Calibri" pitchFamily="34" charset="0"/>
              <a:cs typeface="Calibri" pitchFamily="34" charset="0"/>
            </a:rPr>
            <a:t> pa.</a:t>
          </a:r>
          <a:endParaRPr lang="en-US" sz="1600" b="1" i="0" dirty="0">
            <a:latin typeface="Calibri" pitchFamily="34" charset="0"/>
            <a:cs typeface="Calibri" pitchFamily="34" charset="0"/>
          </a:endParaRPr>
        </a:p>
      </dgm:t>
    </dgm:pt>
    <dgm:pt modelId="{01E86E1E-90B6-4194-9D54-612B60AB5D92}" type="parTrans" cxnId="{747059D7-D4AC-40AA-84F7-CD940E763EFA}">
      <dgm:prSet/>
      <dgm:spPr/>
      <dgm:t>
        <a:bodyPr/>
        <a:lstStyle/>
        <a:p>
          <a:endParaRPr lang="en-US"/>
        </a:p>
      </dgm:t>
    </dgm:pt>
    <dgm:pt modelId="{1E64952C-47C3-48F9-822C-DF6693A8695B}" type="sibTrans" cxnId="{747059D7-D4AC-40AA-84F7-CD940E763EFA}">
      <dgm:prSet/>
      <dgm:spPr/>
      <dgm:t>
        <a:bodyPr/>
        <a:lstStyle/>
        <a:p>
          <a:endParaRPr lang="en-US"/>
        </a:p>
      </dgm:t>
    </dgm:pt>
    <dgm:pt modelId="{6C768210-42D2-4BD8-B6FF-F3E2A1E56C01}" type="pres">
      <dgm:prSet presAssocID="{0842076E-35F7-4092-A37E-652FAFA8A4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8499-7E8D-4956-ADBF-F5DF42C63533}" type="pres">
      <dgm:prSet presAssocID="{BB9A4E90-49A3-4C35-91C7-6F1271BEA995}" presName="composite" presStyleCnt="0"/>
      <dgm:spPr/>
      <dgm:t>
        <a:bodyPr/>
        <a:lstStyle/>
        <a:p>
          <a:endParaRPr lang="en-US"/>
        </a:p>
      </dgm:t>
    </dgm:pt>
    <dgm:pt modelId="{809F0350-2BD8-4189-B241-375BC5264205}" type="pres">
      <dgm:prSet presAssocID="{BB9A4E90-49A3-4C35-91C7-6F1271BEA995}" presName="rect1" presStyleLbl="trAlignAcc1" presStyleIdx="0" presStyleCnt="12" custLinFactNeighborX="1387" custLinFactNeighborY="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7C117-A0C6-41B5-B343-B4CDB66EC6CE}" type="pres">
      <dgm:prSet presAssocID="{BB9A4E90-49A3-4C35-91C7-6F1271BEA995}" presName="rect2" presStyleLbl="fgImgPlace1" presStyleIdx="0" presStyleCnt="12"/>
      <dgm:spPr/>
      <dgm:t>
        <a:bodyPr/>
        <a:lstStyle/>
        <a:p>
          <a:endParaRPr lang="en-US"/>
        </a:p>
      </dgm:t>
    </dgm:pt>
    <dgm:pt modelId="{51A94287-2F7B-4FC1-BDDD-A80A96B87E78}" type="pres">
      <dgm:prSet presAssocID="{A24F0549-30EB-4FFB-A218-55A4501261C4}" presName="sibTrans" presStyleCnt="0"/>
      <dgm:spPr/>
      <dgm:t>
        <a:bodyPr/>
        <a:lstStyle/>
        <a:p>
          <a:endParaRPr lang="en-US"/>
        </a:p>
      </dgm:t>
    </dgm:pt>
    <dgm:pt modelId="{61104466-36A5-45E4-99A2-8F81F0DC82CD}" type="pres">
      <dgm:prSet presAssocID="{9072FAAA-56BF-4876-88A0-4ED4D339C4D4}" presName="composite" presStyleCnt="0"/>
      <dgm:spPr/>
      <dgm:t>
        <a:bodyPr/>
        <a:lstStyle/>
        <a:p>
          <a:endParaRPr lang="en-US"/>
        </a:p>
      </dgm:t>
    </dgm:pt>
    <dgm:pt modelId="{A580F0D4-FB46-48AD-A5EF-37FD35C5A322}" type="pres">
      <dgm:prSet presAssocID="{9072FAAA-56BF-4876-88A0-4ED4D339C4D4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BA8D5-C1D1-460E-86BF-A4EF2BBDE6FE}" type="pres">
      <dgm:prSet presAssocID="{9072FAAA-56BF-4876-88A0-4ED4D339C4D4}" presName="rect2" presStyleLbl="fgImgPlace1" presStyleIdx="1" presStyleCnt="12"/>
      <dgm:spPr/>
      <dgm:t>
        <a:bodyPr/>
        <a:lstStyle/>
        <a:p>
          <a:endParaRPr lang="en-US"/>
        </a:p>
      </dgm:t>
    </dgm:pt>
    <dgm:pt modelId="{5371A42D-B0CD-4123-8023-7417D0A4F440}" type="pres">
      <dgm:prSet presAssocID="{4AA20B2D-531E-42C8-90E9-70A631332146}" presName="sibTrans" presStyleCnt="0"/>
      <dgm:spPr/>
      <dgm:t>
        <a:bodyPr/>
        <a:lstStyle/>
        <a:p>
          <a:endParaRPr lang="en-US"/>
        </a:p>
      </dgm:t>
    </dgm:pt>
    <dgm:pt modelId="{EE0831D4-060B-4D88-A281-7AF6A459AD0B}" type="pres">
      <dgm:prSet presAssocID="{B6A15EE0-7673-4BEC-9861-69108B9CE6BF}" presName="composite" presStyleCnt="0"/>
      <dgm:spPr/>
      <dgm:t>
        <a:bodyPr/>
        <a:lstStyle/>
        <a:p>
          <a:endParaRPr lang="en-US"/>
        </a:p>
      </dgm:t>
    </dgm:pt>
    <dgm:pt modelId="{713892CA-4A35-4021-8A3B-36822CE53FAF}" type="pres">
      <dgm:prSet presAssocID="{B6A15EE0-7673-4BEC-9861-69108B9CE6BF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3B8E-BD0B-40C6-9AAD-1CEF4BA602BA}" type="pres">
      <dgm:prSet presAssocID="{B6A15EE0-7673-4BEC-9861-69108B9CE6BF}" presName="rect2" presStyleLbl="fgImgPlace1" presStyleIdx="2" presStyleCnt="12"/>
      <dgm:spPr/>
      <dgm:t>
        <a:bodyPr/>
        <a:lstStyle/>
        <a:p>
          <a:endParaRPr lang="en-US"/>
        </a:p>
      </dgm:t>
    </dgm:pt>
    <dgm:pt modelId="{430F53FD-81C6-48CA-81AA-3909AE276CBB}" type="pres">
      <dgm:prSet presAssocID="{2DBD9C25-BC21-4764-A335-D46A8F5F3839}" presName="sibTrans" presStyleCnt="0"/>
      <dgm:spPr/>
      <dgm:t>
        <a:bodyPr/>
        <a:lstStyle/>
        <a:p>
          <a:endParaRPr lang="en-US"/>
        </a:p>
      </dgm:t>
    </dgm:pt>
    <dgm:pt modelId="{80E5E5E0-6A1C-49B0-A70E-9D8EC51A66F5}" type="pres">
      <dgm:prSet presAssocID="{E945E3CD-D58A-4077-B078-30FB22F92D33}" presName="composite" presStyleCnt="0"/>
      <dgm:spPr/>
      <dgm:t>
        <a:bodyPr/>
        <a:lstStyle/>
        <a:p>
          <a:endParaRPr lang="en-US"/>
        </a:p>
      </dgm:t>
    </dgm:pt>
    <dgm:pt modelId="{B4375FAE-A109-41C7-982C-D9087B792374}" type="pres">
      <dgm:prSet presAssocID="{E945E3CD-D58A-4077-B078-30FB22F92D33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FAA6D-6CFF-4940-B480-222AB427B147}" type="pres">
      <dgm:prSet presAssocID="{E945E3CD-D58A-4077-B078-30FB22F92D33}" presName="rect2" presStyleLbl="fgImgPlace1" presStyleIdx="3" presStyleCnt="12"/>
      <dgm:spPr/>
      <dgm:t>
        <a:bodyPr/>
        <a:lstStyle/>
        <a:p>
          <a:endParaRPr lang="en-US"/>
        </a:p>
      </dgm:t>
    </dgm:pt>
    <dgm:pt modelId="{F8D21A12-8E4D-4945-9B61-6D494FAAABA6}" type="pres">
      <dgm:prSet presAssocID="{163C99F9-5131-4976-A149-75CB6E6C6559}" presName="sibTrans" presStyleCnt="0"/>
      <dgm:spPr/>
      <dgm:t>
        <a:bodyPr/>
        <a:lstStyle/>
        <a:p>
          <a:endParaRPr lang="en-US"/>
        </a:p>
      </dgm:t>
    </dgm:pt>
    <dgm:pt modelId="{3269BD0F-6BB5-4C2F-8663-092767772EF5}" type="pres">
      <dgm:prSet presAssocID="{3E59381B-2CF4-4C9D-911F-BCF6DE425790}" presName="composite" presStyleCnt="0"/>
      <dgm:spPr/>
      <dgm:t>
        <a:bodyPr/>
        <a:lstStyle/>
        <a:p>
          <a:endParaRPr lang="en-US"/>
        </a:p>
      </dgm:t>
    </dgm:pt>
    <dgm:pt modelId="{93333D91-E74B-4409-82B1-ED9223CCE309}" type="pres">
      <dgm:prSet presAssocID="{3E59381B-2CF4-4C9D-911F-BCF6DE425790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63FA8-F979-4B3B-B141-544969794938}" type="pres">
      <dgm:prSet presAssocID="{3E59381B-2CF4-4C9D-911F-BCF6DE425790}" presName="rect2" presStyleLbl="fgImgPlace1" presStyleIdx="4" presStyleCnt="12"/>
      <dgm:spPr/>
      <dgm:t>
        <a:bodyPr/>
        <a:lstStyle/>
        <a:p>
          <a:endParaRPr lang="en-US"/>
        </a:p>
      </dgm:t>
    </dgm:pt>
    <dgm:pt modelId="{183B07A1-60B9-45EB-A933-1B7CA1B7435D}" type="pres">
      <dgm:prSet presAssocID="{6D0A2F53-8C8F-4965-B8B7-6D1E2CC0BED6}" presName="sibTrans" presStyleCnt="0"/>
      <dgm:spPr/>
      <dgm:t>
        <a:bodyPr/>
        <a:lstStyle/>
        <a:p>
          <a:endParaRPr lang="en-US"/>
        </a:p>
      </dgm:t>
    </dgm:pt>
    <dgm:pt modelId="{0C286322-82EB-4D0A-B349-F97CDBFC487E}" type="pres">
      <dgm:prSet presAssocID="{31AD447C-086F-460A-852A-68B9D0B564E9}" presName="composite" presStyleCnt="0"/>
      <dgm:spPr/>
      <dgm:t>
        <a:bodyPr/>
        <a:lstStyle/>
        <a:p>
          <a:endParaRPr lang="en-US"/>
        </a:p>
      </dgm:t>
    </dgm:pt>
    <dgm:pt modelId="{3C019228-5BA8-4127-AF5A-8AB224C83A7E}" type="pres">
      <dgm:prSet presAssocID="{31AD447C-086F-460A-852A-68B9D0B564E9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FE919-3547-401D-8447-1379DBC076E3}" type="pres">
      <dgm:prSet presAssocID="{31AD447C-086F-460A-852A-68B9D0B564E9}" presName="rect2" presStyleLbl="fgImgPlace1" presStyleIdx="5" presStyleCnt="12"/>
      <dgm:spPr/>
      <dgm:t>
        <a:bodyPr/>
        <a:lstStyle/>
        <a:p>
          <a:endParaRPr lang="en-US"/>
        </a:p>
      </dgm:t>
    </dgm:pt>
    <dgm:pt modelId="{22D513A5-FBDD-4B0C-AF7F-9C0950CD7E5A}" type="pres">
      <dgm:prSet presAssocID="{AD3254BD-4598-4D3A-BC6D-7B8C4D108829}" presName="sibTrans" presStyleCnt="0"/>
      <dgm:spPr/>
      <dgm:t>
        <a:bodyPr/>
        <a:lstStyle/>
        <a:p>
          <a:endParaRPr lang="en-US"/>
        </a:p>
      </dgm:t>
    </dgm:pt>
    <dgm:pt modelId="{213E79C9-619A-4584-87C1-50C5AF785F6F}" type="pres">
      <dgm:prSet presAssocID="{361624A8-C782-4BDC-AE5B-E095B4734D16}" presName="composite" presStyleCnt="0"/>
      <dgm:spPr/>
      <dgm:t>
        <a:bodyPr/>
        <a:lstStyle/>
        <a:p>
          <a:endParaRPr lang="en-US"/>
        </a:p>
      </dgm:t>
    </dgm:pt>
    <dgm:pt modelId="{91756823-0770-4936-B2C6-FE211ECD92A5}" type="pres">
      <dgm:prSet presAssocID="{361624A8-C782-4BDC-AE5B-E095B4734D16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07C52-7969-40EA-B304-B2D7B7A7FB56}" type="pres">
      <dgm:prSet presAssocID="{361624A8-C782-4BDC-AE5B-E095B4734D16}" presName="rect2" presStyleLbl="fgImgPlace1" presStyleIdx="6" presStyleCnt="12"/>
      <dgm:spPr/>
      <dgm:t>
        <a:bodyPr/>
        <a:lstStyle/>
        <a:p>
          <a:endParaRPr lang="en-US"/>
        </a:p>
      </dgm:t>
    </dgm:pt>
    <dgm:pt modelId="{D8414006-4EA4-421F-8098-96E759A761DB}" type="pres">
      <dgm:prSet presAssocID="{E19DC473-DEF1-4428-9BAE-AD0DFE0B7822}" presName="sibTrans" presStyleCnt="0"/>
      <dgm:spPr/>
      <dgm:t>
        <a:bodyPr/>
        <a:lstStyle/>
        <a:p>
          <a:endParaRPr lang="en-US"/>
        </a:p>
      </dgm:t>
    </dgm:pt>
    <dgm:pt modelId="{326354E4-2A37-412C-B687-539700A938AE}" type="pres">
      <dgm:prSet presAssocID="{2FE81B0E-75EE-405E-8643-F117A424D75E}" presName="composite" presStyleCnt="0"/>
      <dgm:spPr/>
      <dgm:t>
        <a:bodyPr/>
        <a:lstStyle/>
        <a:p>
          <a:endParaRPr lang="en-US"/>
        </a:p>
      </dgm:t>
    </dgm:pt>
    <dgm:pt modelId="{B050996D-499A-42A2-9C4A-9E97BBA11255}" type="pres">
      <dgm:prSet presAssocID="{2FE81B0E-75EE-405E-8643-F117A424D75E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B6E36-B6A1-4F04-9ED6-1D1312744942}" type="pres">
      <dgm:prSet presAssocID="{2FE81B0E-75EE-405E-8643-F117A424D75E}" presName="rect2" presStyleLbl="fgImgPlace1" presStyleIdx="7" presStyleCnt="12"/>
      <dgm:spPr/>
      <dgm:t>
        <a:bodyPr/>
        <a:lstStyle/>
        <a:p>
          <a:endParaRPr lang="en-US"/>
        </a:p>
      </dgm:t>
    </dgm:pt>
    <dgm:pt modelId="{1D378FDF-48FF-4602-81F5-5F4A8CD3A1CB}" type="pres">
      <dgm:prSet presAssocID="{24A6D57B-13AC-4470-B41A-E4C7D4575618}" presName="sibTrans" presStyleCnt="0"/>
      <dgm:spPr/>
      <dgm:t>
        <a:bodyPr/>
        <a:lstStyle/>
        <a:p>
          <a:endParaRPr lang="en-US"/>
        </a:p>
      </dgm:t>
    </dgm:pt>
    <dgm:pt modelId="{931AC4E0-E775-476D-8DBD-E8FE15BCA6EB}" type="pres">
      <dgm:prSet presAssocID="{A8EE2610-1798-4E64-85D4-3B553B30B1F7}" presName="composite" presStyleCnt="0"/>
      <dgm:spPr/>
      <dgm:t>
        <a:bodyPr/>
        <a:lstStyle/>
        <a:p>
          <a:endParaRPr lang="en-US"/>
        </a:p>
      </dgm:t>
    </dgm:pt>
    <dgm:pt modelId="{8EED1D41-BFAF-4CAE-86E0-551CF136FF71}" type="pres">
      <dgm:prSet presAssocID="{A8EE2610-1798-4E64-85D4-3B553B30B1F7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31156-803E-4633-BEF9-CF08DA1EE52C}" type="pres">
      <dgm:prSet presAssocID="{A8EE2610-1798-4E64-85D4-3B553B30B1F7}" presName="rect2" presStyleLbl="fgImgPlace1" presStyleIdx="8" presStyleCnt="12"/>
      <dgm:spPr/>
      <dgm:t>
        <a:bodyPr/>
        <a:lstStyle/>
        <a:p>
          <a:endParaRPr lang="en-US"/>
        </a:p>
      </dgm:t>
    </dgm:pt>
    <dgm:pt modelId="{3CACC8F1-AC0B-480B-8C09-8B1FF56CE539}" type="pres">
      <dgm:prSet presAssocID="{E018C75F-038E-4936-8FDC-1D85B822BD7B}" presName="sibTrans" presStyleCnt="0"/>
      <dgm:spPr/>
      <dgm:t>
        <a:bodyPr/>
        <a:lstStyle/>
        <a:p>
          <a:endParaRPr lang="en-US"/>
        </a:p>
      </dgm:t>
    </dgm:pt>
    <dgm:pt modelId="{97D2C62A-5CA0-4F1A-AD0A-094FE35D1B20}" type="pres">
      <dgm:prSet presAssocID="{CC46F8AC-C8B0-4D55-BDAE-2A003AF62EF9}" presName="composite" presStyleCnt="0"/>
      <dgm:spPr/>
      <dgm:t>
        <a:bodyPr/>
        <a:lstStyle/>
        <a:p>
          <a:endParaRPr lang="en-US"/>
        </a:p>
      </dgm:t>
    </dgm:pt>
    <dgm:pt modelId="{4420617D-DE42-4FF3-AA5F-3607EC801B53}" type="pres">
      <dgm:prSet presAssocID="{CC46F8AC-C8B0-4D55-BDAE-2A003AF62EF9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3B6F5-66F4-4226-9B8C-FF29085DAE2B}" type="pres">
      <dgm:prSet presAssocID="{CC46F8AC-C8B0-4D55-BDAE-2A003AF62EF9}" presName="rect2" presStyleLbl="fgImgPlace1" presStyleIdx="9" presStyleCnt="12"/>
      <dgm:spPr/>
      <dgm:t>
        <a:bodyPr/>
        <a:lstStyle/>
        <a:p>
          <a:endParaRPr lang="en-US"/>
        </a:p>
      </dgm:t>
    </dgm:pt>
    <dgm:pt modelId="{7A8966FF-6E3B-4E15-B0D7-96FC1BE4E3C5}" type="pres">
      <dgm:prSet presAssocID="{5C65CE76-7914-4534-A933-ECFDE990DD11}" presName="sibTrans" presStyleCnt="0"/>
      <dgm:spPr/>
      <dgm:t>
        <a:bodyPr/>
        <a:lstStyle/>
        <a:p>
          <a:endParaRPr lang="en-US"/>
        </a:p>
      </dgm:t>
    </dgm:pt>
    <dgm:pt modelId="{3F68965A-D34A-4617-9531-619FE1A55D03}" type="pres">
      <dgm:prSet presAssocID="{516764CE-E1B6-432D-8D60-EB74D58DA453}" presName="composite" presStyleCnt="0"/>
      <dgm:spPr/>
      <dgm:t>
        <a:bodyPr/>
        <a:lstStyle/>
        <a:p>
          <a:endParaRPr lang="en-US"/>
        </a:p>
      </dgm:t>
    </dgm:pt>
    <dgm:pt modelId="{62BD52B5-91CA-4EFC-BD07-42E1AEDDAD3F}" type="pres">
      <dgm:prSet presAssocID="{516764CE-E1B6-432D-8D60-EB74D58DA453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2EB59-066F-409E-A68C-DB6533B9ECD8}" type="pres">
      <dgm:prSet presAssocID="{516764CE-E1B6-432D-8D60-EB74D58DA453}" presName="rect2" presStyleLbl="fgImgPlace1" presStyleIdx="10" presStyleCnt="12"/>
      <dgm:spPr/>
      <dgm:t>
        <a:bodyPr/>
        <a:lstStyle/>
        <a:p>
          <a:endParaRPr lang="en-US"/>
        </a:p>
      </dgm:t>
    </dgm:pt>
    <dgm:pt modelId="{2ABD4F58-9A1E-4D58-B6AF-6D9663F00A3C}" type="pres">
      <dgm:prSet presAssocID="{19C6D067-112F-42B3-AD14-695B029F94E7}" presName="sibTrans" presStyleCnt="0"/>
      <dgm:spPr/>
      <dgm:t>
        <a:bodyPr/>
        <a:lstStyle/>
        <a:p>
          <a:endParaRPr lang="en-US"/>
        </a:p>
      </dgm:t>
    </dgm:pt>
    <dgm:pt modelId="{0CA04746-0233-42CC-8D21-C6BD0611D558}" type="pres">
      <dgm:prSet presAssocID="{C336E79D-949D-458E-937D-6AAD4B10F42F}" presName="composite" presStyleCnt="0"/>
      <dgm:spPr/>
      <dgm:t>
        <a:bodyPr/>
        <a:lstStyle/>
        <a:p>
          <a:endParaRPr lang="en-US"/>
        </a:p>
      </dgm:t>
    </dgm:pt>
    <dgm:pt modelId="{834D8C8B-3D29-420E-B273-6ED26B185FD9}" type="pres">
      <dgm:prSet presAssocID="{C336E79D-949D-458E-937D-6AAD4B10F42F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F4719-87A1-4B16-94A3-3E00FC3B4510}" type="pres">
      <dgm:prSet presAssocID="{C336E79D-949D-458E-937D-6AAD4B10F42F}" presName="rect2" presStyleLbl="fgImgPlace1" presStyleIdx="11" presStyleCnt="12"/>
      <dgm:spPr/>
      <dgm:t>
        <a:bodyPr/>
        <a:lstStyle/>
        <a:p>
          <a:endParaRPr lang="en-US"/>
        </a:p>
      </dgm:t>
    </dgm:pt>
  </dgm:ptLst>
  <dgm:cxnLst>
    <dgm:cxn modelId="{AB56F345-FFD5-4ECC-9EBF-347F18BEBEC7}" type="presOf" srcId="{C336E79D-949D-458E-937D-6AAD4B10F42F}" destId="{834D8C8B-3D29-420E-B273-6ED26B185FD9}" srcOrd="0" destOrd="0" presId="urn:microsoft.com/office/officeart/2008/layout/PictureStrips"/>
    <dgm:cxn modelId="{A2063583-3BB0-465B-B996-5A1B67ABBF5D}" srcId="{0842076E-35F7-4092-A37E-652FAFA8A459}" destId="{361624A8-C782-4BDC-AE5B-E095B4734D16}" srcOrd="6" destOrd="0" parTransId="{51FDD4D5-ED62-43D7-9F1C-A58F079CFF2A}" sibTransId="{E19DC473-DEF1-4428-9BAE-AD0DFE0B7822}"/>
    <dgm:cxn modelId="{C5A875AF-F0D0-4AB8-94B7-E9AA630973AF}" srcId="{0842076E-35F7-4092-A37E-652FAFA8A459}" destId="{31AD447C-086F-460A-852A-68B9D0B564E9}" srcOrd="5" destOrd="0" parTransId="{CBB4AB7F-30D8-47DC-B60F-8583D50ADC8B}" sibTransId="{AD3254BD-4598-4D3A-BC6D-7B8C4D108829}"/>
    <dgm:cxn modelId="{949D21A3-7B9D-463D-9A46-9C93C53306A4}" srcId="{0842076E-35F7-4092-A37E-652FAFA8A459}" destId="{B6A15EE0-7673-4BEC-9861-69108B9CE6BF}" srcOrd="2" destOrd="0" parTransId="{1B75D62B-05F2-4F91-B7B9-52F7BCDF2C53}" sibTransId="{2DBD9C25-BC21-4764-A335-D46A8F5F3839}"/>
    <dgm:cxn modelId="{77852E28-63FC-42BF-B8D7-130A9E367396}" type="presOf" srcId="{E945E3CD-D58A-4077-B078-30FB22F92D33}" destId="{B4375FAE-A109-41C7-982C-D9087B792374}" srcOrd="0" destOrd="0" presId="urn:microsoft.com/office/officeart/2008/layout/PictureStrips"/>
    <dgm:cxn modelId="{66C59EF6-8B38-4D3F-A523-6643BB1B4154}" srcId="{0842076E-35F7-4092-A37E-652FAFA8A459}" destId="{2FE81B0E-75EE-405E-8643-F117A424D75E}" srcOrd="7" destOrd="0" parTransId="{E215E74F-D4C7-4F3F-92E6-A84CA36D64A7}" sibTransId="{24A6D57B-13AC-4470-B41A-E4C7D4575618}"/>
    <dgm:cxn modelId="{D05E3B26-6251-46E2-B4E9-571293513300}" type="presOf" srcId="{31AD447C-086F-460A-852A-68B9D0B564E9}" destId="{3C019228-5BA8-4127-AF5A-8AB224C83A7E}" srcOrd="0" destOrd="0" presId="urn:microsoft.com/office/officeart/2008/layout/PictureStrips"/>
    <dgm:cxn modelId="{74DE6699-7322-42EF-9E95-93F4F222DC1B}" srcId="{0842076E-35F7-4092-A37E-652FAFA8A459}" destId="{A8EE2610-1798-4E64-85D4-3B553B30B1F7}" srcOrd="8" destOrd="0" parTransId="{69AF2959-CBA8-479C-BE53-DA82CC6EE2C1}" sibTransId="{E018C75F-038E-4936-8FDC-1D85B822BD7B}"/>
    <dgm:cxn modelId="{747059D7-D4AC-40AA-84F7-CD940E763EFA}" srcId="{0842076E-35F7-4092-A37E-652FAFA8A459}" destId="{C336E79D-949D-458E-937D-6AAD4B10F42F}" srcOrd="11" destOrd="0" parTransId="{01E86E1E-90B6-4194-9D54-612B60AB5D92}" sibTransId="{1E64952C-47C3-48F9-822C-DF6693A8695B}"/>
    <dgm:cxn modelId="{2BF137C8-9F1C-4994-8D47-C936C3839CAC}" srcId="{0842076E-35F7-4092-A37E-652FAFA8A459}" destId="{BB9A4E90-49A3-4C35-91C7-6F1271BEA995}" srcOrd="0" destOrd="0" parTransId="{FDCAB350-E7F7-4C39-ADB5-B39C9A7C984D}" sibTransId="{A24F0549-30EB-4FFB-A218-55A4501261C4}"/>
    <dgm:cxn modelId="{E243C00B-4828-47AA-B84D-21B6C05B4B68}" type="presOf" srcId="{2FE81B0E-75EE-405E-8643-F117A424D75E}" destId="{B050996D-499A-42A2-9C4A-9E97BBA11255}" srcOrd="0" destOrd="0" presId="urn:microsoft.com/office/officeart/2008/layout/PictureStrips"/>
    <dgm:cxn modelId="{561BC3BE-EA30-40C4-AACF-C6F789F64CB6}" srcId="{0842076E-35F7-4092-A37E-652FAFA8A459}" destId="{516764CE-E1B6-432D-8D60-EB74D58DA453}" srcOrd="10" destOrd="0" parTransId="{BE7DB633-BFE9-48A4-8501-18B90BBCAB0F}" sibTransId="{19C6D067-112F-42B3-AD14-695B029F94E7}"/>
    <dgm:cxn modelId="{F37414D3-ED83-48A7-BC2D-FBA3FAF1E3DA}" srcId="{0842076E-35F7-4092-A37E-652FAFA8A459}" destId="{9072FAAA-56BF-4876-88A0-4ED4D339C4D4}" srcOrd="1" destOrd="0" parTransId="{94A82F94-C5CF-4EA1-A691-47B87973DFE6}" sibTransId="{4AA20B2D-531E-42C8-90E9-70A631332146}"/>
    <dgm:cxn modelId="{A9A25F1C-CB69-4945-BEE8-3F63EC283340}" type="presOf" srcId="{A8EE2610-1798-4E64-85D4-3B553B30B1F7}" destId="{8EED1D41-BFAF-4CAE-86E0-551CF136FF71}" srcOrd="0" destOrd="0" presId="urn:microsoft.com/office/officeart/2008/layout/PictureStrips"/>
    <dgm:cxn modelId="{9B39C648-FD0C-4C35-B917-5BD8CB9DCA67}" srcId="{0842076E-35F7-4092-A37E-652FAFA8A459}" destId="{E945E3CD-D58A-4077-B078-30FB22F92D33}" srcOrd="3" destOrd="0" parTransId="{97AFF079-2C93-41B1-AEEC-F801D5872085}" sibTransId="{163C99F9-5131-4976-A149-75CB6E6C6559}"/>
    <dgm:cxn modelId="{4761B430-934F-4E2A-8564-3FDA95267652}" type="presOf" srcId="{CC46F8AC-C8B0-4D55-BDAE-2A003AF62EF9}" destId="{4420617D-DE42-4FF3-AA5F-3607EC801B53}" srcOrd="0" destOrd="0" presId="urn:microsoft.com/office/officeart/2008/layout/PictureStrips"/>
    <dgm:cxn modelId="{11AE257D-2F54-44A1-90AC-2D009707CA36}" type="presOf" srcId="{BB9A4E90-49A3-4C35-91C7-6F1271BEA995}" destId="{809F0350-2BD8-4189-B241-375BC5264205}" srcOrd="0" destOrd="0" presId="urn:microsoft.com/office/officeart/2008/layout/PictureStrips"/>
    <dgm:cxn modelId="{0BB5B1E2-E3B7-4225-874A-37FD6E53CCCB}" type="presOf" srcId="{9072FAAA-56BF-4876-88A0-4ED4D339C4D4}" destId="{A580F0D4-FB46-48AD-A5EF-37FD35C5A322}" srcOrd="0" destOrd="0" presId="urn:microsoft.com/office/officeart/2008/layout/PictureStrips"/>
    <dgm:cxn modelId="{B9992743-AD91-44CE-9BC9-8164D707F1B3}" type="presOf" srcId="{3E59381B-2CF4-4C9D-911F-BCF6DE425790}" destId="{93333D91-E74B-4409-82B1-ED9223CCE309}" srcOrd="0" destOrd="0" presId="urn:microsoft.com/office/officeart/2008/layout/PictureStrips"/>
    <dgm:cxn modelId="{625803F7-45F5-4FFE-ACD6-9007D760ABD1}" srcId="{0842076E-35F7-4092-A37E-652FAFA8A459}" destId="{3E59381B-2CF4-4C9D-911F-BCF6DE425790}" srcOrd="4" destOrd="0" parTransId="{17B694CB-42C1-4B8E-9333-882BD6EE9AA6}" sibTransId="{6D0A2F53-8C8F-4965-B8B7-6D1E2CC0BED6}"/>
    <dgm:cxn modelId="{F4E9BE24-2409-477F-AC8B-21EC95559AAE}" type="presOf" srcId="{B6A15EE0-7673-4BEC-9861-69108B9CE6BF}" destId="{713892CA-4A35-4021-8A3B-36822CE53FAF}" srcOrd="0" destOrd="0" presId="urn:microsoft.com/office/officeart/2008/layout/PictureStrips"/>
    <dgm:cxn modelId="{786F4D60-6C75-4292-B3B4-41AFE5F6483F}" type="presOf" srcId="{516764CE-E1B6-432D-8D60-EB74D58DA453}" destId="{62BD52B5-91CA-4EFC-BD07-42E1AEDDAD3F}" srcOrd="0" destOrd="0" presId="urn:microsoft.com/office/officeart/2008/layout/PictureStrips"/>
    <dgm:cxn modelId="{6E8701A6-196E-4BB7-8CEF-018E263FD232}" type="presOf" srcId="{361624A8-C782-4BDC-AE5B-E095B4734D16}" destId="{91756823-0770-4936-B2C6-FE211ECD92A5}" srcOrd="0" destOrd="0" presId="urn:microsoft.com/office/officeart/2008/layout/PictureStrips"/>
    <dgm:cxn modelId="{428867BD-2D81-42AA-9507-7E2F01BC0E65}" type="presOf" srcId="{0842076E-35F7-4092-A37E-652FAFA8A459}" destId="{6C768210-42D2-4BD8-B6FF-F3E2A1E56C01}" srcOrd="0" destOrd="0" presId="urn:microsoft.com/office/officeart/2008/layout/PictureStrips"/>
    <dgm:cxn modelId="{89E581D9-2B4C-4A0E-81AD-CBB79C4FE83E}" srcId="{0842076E-35F7-4092-A37E-652FAFA8A459}" destId="{CC46F8AC-C8B0-4D55-BDAE-2A003AF62EF9}" srcOrd="9" destOrd="0" parTransId="{D2A36468-8456-4A2C-9F75-38FE547D066E}" sibTransId="{5C65CE76-7914-4534-A933-ECFDE990DD11}"/>
    <dgm:cxn modelId="{958AAAB0-F5DB-4B39-8CEE-93C802F37DBF}" type="presParOf" srcId="{6C768210-42D2-4BD8-B6FF-F3E2A1E56C01}" destId="{C78E8499-7E8D-4956-ADBF-F5DF42C63533}" srcOrd="0" destOrd="0" presId="urn:microsoft.com/office/officeart/2008/layout/PictureStrips"/>
    <dgm:cxn modelId="{FC196F15-9832-4CF7-A37A-1D6AA01F5062}" type="presParOf" srcId="{C78E8499-7E8D-4956-ADBF-F5DF42C63533}" destId="{809F0350-2BD8-4189-B241-375BC5264205}" srcOrd="0" destOrd="0" presId="urn:microsoft.com/office/officeart/2008/layout/PictureStrips"/>
    <dgm:cxn modelId="{5F63D3A4-DA19-47F0-8870-1055D8240B76}" type="presParOf" srcId="{C78E8499-7E8D-4956-ADBF-F5DF42C63533}" destId="{3AA7C117-A0C6-41B5-B343-B4CDB66EC6CE}" srcOrd="1" destOrd="0" presId="urn:microsoft.com/office/officeart/2008/layout/PictureStrips"/>
    <dgm:cxn modelId="{FEFCA537-3DB8-4A33-9ECE-281E15641C7D}" type="presParOf" srcId="{6C768210-42D2-4BD8-B6FF-F3E2A1E56C01}" destId="{51A94287-2F7B-4FC1-BDDD-A80A96B87E78}" srcOrd="1" destOrd="0" presId="urn:microsoft.com/office/officeart/2008/layout/PictureStrips"/>
    <dgm:cxn modelId="{56702993-86CC-401B-9A76-67E46F6DACCF}" type="presParOf" srcId="{6C768210-42D2-4BD8-B6FF-F3E2A1E56C01}" destId="{61104466-36A5-45E4-99A2-8F81F0DC82CD}" srcOrd="2" destOrd="0" presId="urn:microsoft.com/office/officeart/2008/layout/PictureStrips"/>
    <dgm:cxn modelId="{BF9AC251-FDF5-4D63-A938-F64E77A50562}" type="presParOf" srcId="{61104466-36A5-45E4-99A2-8F81F0DC82CD}" destId="{A580F0D4-FB46-48AD-A5EF-37FD35C5A322}" srcOrd="0" destOrd="0" presId="urn:microsoft.com/office/officeart/2008/layout/PictureStrips"/>
    <dgm:cxn modelId="{683681C7-F1DB-4EB7-A532-FC9BD19FB0CA}" type="presParOf" srcId="{61104466-36A5-45E4-99A2-8F81F0DC82CD}" destId="{C41BA8D5-C1D1-460E-86BF-A4EF2BBDE6FE}" srcOrd="1" destOrd="0" presId="urn:microsoft.com/office/officeart/2008/layout/PictureStrips"/>
    <dgm:cxn modelId="{764366EA-1641-4024-9FF9-BF729381C90C}" type="presParOf" srcId="{6C768210-42D2-4BD8-B6FF-F3E2A1E56C01}" destId="{5371A42D-B0CD-4123-8023-7417D0A4F440}" srcOrd="3" destOrd="0" presId="urn:microsoft.com/office/officeart/2008/layout/PictureStrips"/>
    <dgm:cxn modelId="{0829BAF3-1FDF-4C00-8F9C-42C402E9B2F3}" type="presParOf" srcId="{6C768210-42D2-4BD8-B6FF-F3E2A1E56C01}" destId="{EE0831D4-060B-4D88-A281-7AF6A459AD0B}" srcOrd="4" destOrd="0" presId="urn:microsoft.com/office/officeart/2008/layout/PictureStrips"/>
    <dgm:cxn modelId="{7FC2FA43-79DE-43EF-97D9-A1C1017CFD41}" type="presParOf" srcId="{EE0831D4-060B-4D88-A281-7AF6A459AD0B}" destId="{713892CA-4A35-4021-8A3B-36822CE53FAF}" srcOrd="0" destOrd="0" presId="urn:microsoft.com/office/officeart/2008/layout/PictureStrips"/>
    <dgm:cxn modelId="{BA25F834-3B24-444A-BD7B-CF55E1B12B5E}" type="presParOf" srcId="{EE0831D4-060B-4D88-A281-7AF6A459AD0B}" destId="{353E3B8E-BD0B-40C6-9AAD-1CEF4BA602BA}" srcOrd="1" destOrd="0" presId="urn:microsoft.com/office/officeart/2008/layout/PictureStrips"/>
    <dgm:cxn modelId="{972C28D1-19B0-4058-8DD1-0CCE7BB841A8}" type="presParOf" srcId="{6C768210-42D2-4BD8-B6FF-F3E2A1E56C01}" destId="{430F53FD-81C6-48CA-81AA-3909AE276CBB}" srcOrd="5" destOrd="0" presId="urn:microsoft.com/office/officeart/2008/layout/PictureStrips"/>
    <dgm:cxn modelId="{D9E98FDF-2717-4CFA-9AB7-7764C1227683}" type="presParOf" srcId="{6C768210-42D2-4BD8-B6FF-F3E2A1E56C01}" destId="{80E5E5E0-6A1C-49B0-A70E-9D8EC51A66F5}" srcOrd="6" destOrd="0" presId="urn:microsoft.com/office/officeart/2008/layout/PictureStrips"/>
    <dgm:cxn modelId="{D2EC4372-9D86-4CAB-9E47-B6106E9AA2B1}" type="presParOf" srcId="{80E5E5E0-6A1C-49B0-A70E-9D8EC51A66F5}" destId="{B4375FAE-A109-41C7-982C-D9087B792374}" srcOrd="0" destOrd="0" presId="urn:microsoft.com/office/officeart/2008/layout/PictureStrips"/>
    <dgm:cxn modelId="{FC46D0B3-0A8D-4D12-A9EF-8B1F95783981}" type="presParOf" srcId="{80E5E5E0-6A1C-49B0-A70E-9D8EC51A66F5}" destId="{65BFAA6D-6CFF-4940-B480-222AB427B147}" srcOrd="1" destOrd="0" presId="urn:microsoft.com/office/officeart/2008/layout/PictureStrips"/>
    <dgm:cxn modelId="{CCDC3C8F-CA46-461E-B186-1AF1C62DA418}" type="presParOf" srcId="{6C768210-42D2-4BD8-B6FF-F3E2A1E56C01}" destId="{F8D21A12-8E4D-4945-9B61-6D494FAAABA6}" srcOrd="7" destOrd="0" presId="urn:microsoft.com/office/officeart/2008/layout/PictureStrips"/>
    <dgm:cxn modelId="{5D54047F-DE75-4C7B-97DB-23791E28DA0E}" type="presParOf" srcId="{6C768210-42D2-4BD8-B6FF-F3E2A1E56C01}" destId="{3269BD0F-6BB5-4C2F-8663-092767772EF5}" srcOrd="8" destOrd="0" presId="urn:microsoft.com/office/officeart/2008/layout/PictureStrips"/>
    <dgm:cxn modelId="{1D8B7909-0310-4418-843C-43B6FAFB786A}" type="presParOf" srcId="{3269BD0F-6BB5-4C2F-8663-092767772EF5}" destId="{93333D91-E74B-4409-82B1-ED9223CCE309}" srcOrd="0" destOrd="0" presId="urn:microsoft.com/office/officeart/2008/layout/PictureStrips"/>
    <dgm:cxn modelId="{E5936E60-DB9E-4E3B-ABE1-706F06D697D1}" type="presParOf" srcId="{3269BD0F-6BB5-4C2F-8663-092767772EF5}" destId="{A1B63FA8-F979-4B3B-B141-544969794938}" srcOrd="1" destOrd="0" presId="urn:microsoft.com/office/officeart/2008/layout/PictureStrips"/>
    <dgm:cxn modelId="{36902BE4-CCF0-4CDF-8408-93615210B06C}" type="presParOf" srcId="{6C768210-42D2-4BD8-B6FF-F3E2A1E56C01}" destId="{183B07A1-60B9-45EB-A933-1B7CA1B7435D}" srcOrd="9" destOrd="0" presId="urn:microsoft.com/office/officeart/2008/layout/PictureStrips"/>
    <dgm:cxn modelId="{46A749E0-F0A6-41D7-82C5-2EEA6A212B9C}" type="presParOf" srcId="{6C768210-42D2-4BD8-B6FF-F3E2A1E56C01}" destId="{0C286322-82EB-4D0A-B349-F97CDBFC487E}" srcOrd="10" destOrd="0" presId="urn:microsoft.com/office/officeart/2008/layout/PictureStrips"/>
    <dgm:cxn modelId="{3F82652B-2E8F-4AF2-A144-57EE8B4D3F50}" type="presParOf" srcId="{0C286322-82EB-4D0A-B349-F97CDBFC487E}" destId="{3C019228-5BA8-4127-AF5A-8AB224C83A7E}" srcOrd="0" destOrd="0" presId="urn:microsoft.com/office/officeart/2008/layout/PictureStrips"/>
    <dgm:cxn modelId="{C0A58427-7042-46B1-9254-87D219470D6F}" type="presParOf" srcId="{0C286322-82EB-4D0A-B349-F97CDBFC487E}" destId="{92DFE919-3547-401D-8447-1379DBC076E3}" srcOrd="1" destOrd="0" presId="urn:microsoft.com/office/officeart/2008/layout/PictureStrips"/>
    <dgm:cxn modelId="{1D7BFBAA-7BB6-48CC-B4E2-FDADE684D52D}" type="presParOf" srcId="{6C768210-42D2-4BD8-B6FF-F3E2A1E56C01}" destId="{22D513A5-FBDD-4B0C-AF7F-9C0950CD7E5A}" srcOrd="11" destOrd="0" presId="urn:microsoft.com/office/officeart/2008/layout/PictureStrips"/>
    <dgm:cxn modelId="{1AC9C75C-F8C8-44C4-BC3C-0989893DA4DF}" type="presParOf" srcId="{6C768210-42D2-4BD8-B6FF-F3E2A1E56C01}" destId="{213E79C9-619A-4584-87C1-50C5AF785F6F}" srcOrd="12" destOrd="0" presId="urn:microsoft.com/office/officeart/2008/layout/PictureStrips"/>
    <dgm:cxn modelId="{9E1F03B9-EB7B-4566-83C9-AD40F09B52CE}" type="presParOf" srcId="{213E79C9-619A-4584-87C1-50C5AF785F6F}" destId="{91756823-0770-4936-B2C6-FE211ECD92A5}" srcOrd="0" destOrd="0" presId="urn:microsoft.com/office/officeart/2008/layout/PictureStrips"/>
    <dgm:cxn modelId="{F046CF4A-56A5-4DA1-B6BF-BAD2838567D1}" type="presParOf" srcId="{213E79C9-619A-4584-87C1-50C5AF785F6F}" destId="{83707C52-7969-40EA-B304-B2D7B7A7FB56}" srcOrd="1" destOrd="0" presId="urn:microsoft.com/office/officeart/2008/layout/PictureStrips"/>
    <dgm:cxn modelId="{9A2707F1-24DF-4292-8690-84D6531482CC}" type="presParOf" srcId="{6C768210-42D2-4BD8-B6FF-F3E2A1E56C01}" destId="{D8414006-4EA4-421F-8098-96E759A761DB}" srcOrd="13" destOrd="0" presId="urn:microsoft.com/office/officeart/2008/layout/PictureStrips"/>
    <dgm:cxn modelId="{D1246B05-359A-4FE1-B9E0-5977A49D8BD3}" type="presParOf" srcId="{6C768210-42D2-4BD8-B6FF-F3E2A1E56C01}" destId="{326354E4-2A37-412C-B687-539700A938AE}" srcOrd="14" destOrd="0" presId="urn:microsoft.com/office/officeart/2008/layout/PictureStrips"/>
    <dgm:cxn modelId="{518FDB41-A4A1-478D-8940-D9F6CA44D14A}" type="presParOf" srcId="{326354E4-2A37-412C-B687-539700A938AE}" destId="{B050996D-499A-42A2-9C4A-9E97BBA11255}" srcOrd="0" destOrd="0" presId="urn:microsoft.com/office/officeart/2008/layout/PictureStrips"/>
    <dgm:cxn modelId="{53B48D8B-317D-431A-A9E7-A5ED88A2217C}" type="presParOf" srcId="{326354E4-2A37-412C-B687-539700A938AE}" destId="{946B6E36-B6A1-4F04-9ED6-1D1312744942}" srcOrd="1" destOrd="0" presId="urn:microsoft.com/office/officeart/2008/layout/PictureStrips"/>
    <dgm:cxn modelId="{E14B885D-E3EE-4DCD-B333-97BBE4B1A217}" type="presParOf" srcId="{6C768210-42D2-4BD8-B6FF-F3E2A1E56C01}" destId="{1D378FDF-48FF-4602-81F5-5F4A8CD3A1CB}" srcOrd="15" destOrd="0" presId="urn:microsoft.com/office/officeart/2008/layout/PictureStrips"/>
    <dgm:cxn modelId="{982DD16C-59EF-408A-B57E-B1F616D2C219}" type="presParOf" srcId="{6C768210-42D2-4BD8-B6FF-F3E2A1E56C01}" destId="{931AC4E0-E775-476D-8DBD-E8FE15BCA6EB}" srcOrd="16" destOrd="0" presId="urn:microsoft.com/office/officeart/2008/layout/PictureStrips"/>
    <dgm:cxn modelId="{24FFE7AD-9650-49E8-85D2-796D67D871EB}" type="presParOf" srcId="{931AC4E0-E775-476D-8DBD-E8FE15BCA6EB}" destId="{8EED1D41-BFAF-4CAE-86E0-551CF136FF71}" srcOrd="0" destOrd="0" presId="urn:microsoft.com/office/officeart/2008/layout/PictureStrips"/>
    <dgm:cxn modelId="{02A7F7EE-5BB5-4459-9926-A927062B657D}" type="presParOf" srcId="{931AC4E0-E775-476D-8DBD-E8FE15BCA6EB}" destId="{61731156-803E-4633-BEF9-CF08DA1EE52C}" srcOrd="1" destOrd="0" presId="urn:microsoft.com/office/officeart/2008/layout/PictureStrips"/>
    <dgm:cxn modelId="{3EF5B121-E347-4BCA-B6F4-87E3613BE9FD}" type="presParOf" srcId="{6C768210-42D2-4BD8-B6FF-F3E2A1E56C01}" destId="{3CACC8F1-AC0B-480B-8C09-8B1FF56CE539}" srcOrd="17" destOrd="0" presId="urn:microsoft.com/office/officeart/2008/layout/PictureStrips"/>
    <dgm:cxn modelId="{762DD45E-8F11-4C07-AB3F-8B2663A58662}" type="presParOf" srcId="{6C768210-42D2-4BD8-B6FF-F3E2A1E56C01}" destId="{97D2C62A-5CA0-4F1A-AD0A-094FE35D1B20}" srcOrd="18" destOrd="0" presId="urn:microsoft.com/office/officeart/2008/layout/PictureStrips"/>
    <dgm:cxn modelId="{E7B87CCC-3723-4F9A-AB92-0E9E67E8B596}" type="presParOf" srcId="{97D2C62A-5CA0-4F1A-AD0A-094FE35D1B20}" destId="{4420617D-DE42-4FF3-AA5F-3607EC801B53}" srcOrd="0" destOrd="0" presId="urn:microsoft.com/office/officeart/2008/layout/PictureStrips"/>
    <dgm:cxn modelId="{D47BBB88-8C42-45DA-9FFB-31744DF3BAC6}" type="presParOf" srcId="{97D2C62A-5CA0-4F1A-AD0A-094FE35D1B20}" destId="{7AA3B6F5-66F4-4226-9B8C-FF29085DAE2B}" srcOrd="1" destOrd="0" presId="urn:microsoft.com/office/officeart/2008/layout/PictureStrips"/>
    <dgm:cxn modelId="{27358ABC-F3FA-4830-8044-99C9FD5866EC}" type="presParOf" srcId="{6C768210-42D2-4BD8-B6FF-F3E2A1E56C01}" destId="{7A8966FF-6E3B-4E15-B0D7-96FC1BE4E3C5}" srcOrd="19" destOrd="0" presId="urn:microsoft.com/office/officeart/2008/layout/PictureStrips"/>
    <dgm:cxn modelId="{B99E7B55-65AF-4883-AD94-9157EDB4A84C}" type="presParOf" srcId="{6C768210-42D2-4BD8-B6FF-F3E2A1E56C01}" destId="{3F68965A-D34A-4617-9531-619FE1A55D03}" srcOrd="20" destOrd="0" presId="urn:microsoft.com/office/officeart/2008/layout/PictureStrips"/>
    <dgm:cxn modelId="{B038CD67-B02C-49C8-A205-99AEBBB6940D}" type="presParOf" srcId="{3F68965A-D34A-4617-9531-619FE1A55D03}" destId="{62BD52B5-91CA-4EFC-BD07-42E1AEDDAD3F}" srcOrd="0" destOrd="0" presId="urn:microsoft.com/office/officeart/2008/layout/PictureStrips"/>
    <dgm:cxn modelId="{BA86758B-374F-4084-BD4C-E2A7D067380D}" type="presParOf" srcId="{3F68965A-D34A-4617-9531-619FE1A55D03}" destId="{7482EB59-066F-409E-A68C-DB6533B9ECD8}" srcOrd="1" destOrd="0" presId="urn:microsoft.com/office/officeart/2008/layout/PictureStrips"/>
    <dgm:cxn modelId="{FB3DE7FE-B2B3-42E3-933D-4A6840940D73}" type="presParOf" srcId="{6C768210-42D2-4BD8-B6FF-F3E2A1E56C01}" destId="{2ABD4F58-9A1E-4D58-B6AF-6D9663F00A3C}" srcOrd="21" destOrd="0" presId="urn:microsoft.com/office/officeart/2008/layout/PictureStrips"/>
    <dgm:cxn modelId="{1F446788-FE06-46D4-8D64-02F991E40448}" type="presParOf" srcId="{6C768210-42D2-4BD8-B6FF-F3E2A1E56C01}" destId="{0CA04746-0233-42CC-8D21-C6BD0611D558}" srcOrd="22" destOrd="0" presId="urn:microsoft.com/office/officeart/2008/layout/PictureStrips"/>
    <dgm:cxn modelId="{24B14D4B-B12E-4442-8120-65A29E055A00}" type="presParOf" srcId="{0CA04746-0233-42CC-8D21-C6BD0611D558}" destId="{834D8C8B-3D29-420E-B273-6ED26B185FD9}" srcOrd="0" destOrd="0" presId="urn:microsoft.com/office/officeart/2008/layout/PictureStrips"/>
    <dgm:cxn modelId="{90C2039E-92B5-4192-98B4-73B26AFF52E5}" type="presParOf" srcId="{0CA04746-0233-42CC-8D21-C6BD0611D558}" destId="{FADF4719-87A1-4B16-94A3-3E00FC3B45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8B086-CF9B-472F-A8B4-4D90CC5CE3CB}" type="doc">
      <dgm:prSet loTypeId="urn:microsoft.com/office/officeart/2008/layout/PictureStrips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713A5C1-3624-4E81-9230-650F6A40538C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Before: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2C3314F3-6386-4975-8C41-7D925A307424}" type="parTrans" cxnId="{D01C4469-E3D6-49DA-90FC-F638B13E0A57}">
      <dgm:prSet/>
      <dgm:spPr/>
      <dgm:t>
        <a:bodyPr/>
        <a:lstStyle/>
        <a:p>
          <a:endParaRPr lang="en-US" sz="1600"/>
        </a:p>
      </dgm:t>
    </dgm:pt>
    <dgm:pt modelId="{28B4DA08-1B9B-4592-B653-D5164C99CBA1}" type="sibTrans" cxnId="{D01C4469-E3D6-49DA-90FC-F638B13E0A57}">
      <dgm:prSet/>
      <dgm:spPr/>
      <dgm:t>
        <a:bodyPr/>
        <a:lstStyle/>
        <a:p>
          <a:endParaRPr lang="en-US" sz="1600"/>
        </a:p>
      </dgm:t>
    </dgm:pt>
    <dgm:pt modelId="{39B92307-04FC-4288-B546-B6B7BBCEC2E4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During: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C830654-F977-4009-B938-CED85AD72037}" type="parTrans" cxnId="{32E8CFEA-98C5-4E05-B523-878F9D9B50A1}">
      <dgm:prSet/>
      <dgm:spPr/>
      <dgm:t>
        <a:bodyPr/>
        <a:lstStyle/>
        <a:p>
          <a:endParaRPr lang="en-US" sz="1600"/>
        </a:p>
      </dgm:t>
    </dgm:pt>
    <dgm:pt modelId="{D575AF6F-950C-476F-A2BD-3AF93B3979B7}" type="sibTrans" cxnId="{32E8CFEA-98C5-4E05-B523-878F9D9B50A1}">
      <dgm:prSet/>
      <dgm:spPr/>
      <dgm:t>
        <a:bodyPr/>
        <a:lstStyle/>
        <a:p>
          <a:endParaRPr lang="en-US" sz="1600"/>
        </a:p>
      </dgm:t>
    </dgm:pt>
    <dgm:pt modelId="{BA31DAA7-C81E-44A8-927C-D54C3599C082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After: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77BD9F15-CAA0-4393-9DC0-CAD2DB96024E}" type="parTrans" cxnId="{E4933709-6F34-4376-B68D-6724B97D0433}">
      <dgm:prSet/>
      <dgm:spPr/>
      <dgm:t>
        <a:bodyPr/>
        <a:lstStyle/>
        <a:p>
          <a:endParaRPr lang="en-US" sz="1600"/>
        </a:p>
      </dgm:t>
    </dgm:pt>
    <dgm:pt modelId="{0B8E9758-815A-459A-9DB1-F87CA1DAA597}" type="sibTrans" cxnId="{E4933709-6F34-4376-B68D-6724B97D0433}">
      <dgm:prSet/>
      <dgm:spPr/>
      <dgm:t>
        <a:bodyPr/>
        <a:lstStyle/>
        <a:p>
          <a:endParaRPr lang="en-US" sz="1600"/>
        </a:p>
      </dgm:t>
    </dgm:pt>
    <dgm:pt modelId="{E3568FB1-561C-454C-B04C-42541755391C}">
      <dgm:prSet custT="1"/>
      <dgm:spPr/>
      <dgm:t>
        <a:bodyPr/>
        <a:lstStyle/>
        <a:p>
          <a:pPr algn="ctr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Mag-imbak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ng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sapat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na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pagkain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at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maghanda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ng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first aid kit.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56EB787-73E1-4A64-A891-1134A0999B99}" type="parTrans" cxnId="{0DCB2003-9982-44BF-8184-6D3C3208A34A}">
      <dgm:prSet/>
      <dgm:spPr/>
      <dgm:t>
        <a:bodyPr/>
        <a:lstStyle/>
        <a:p>
          <a:endParaRPr lang="en-US" sz="1600"/>
        </a:p>
      </dgm:t>
    </dgm:pt>
    <dgm:pt modelId="{3CA9A69B-B71D-40CC-8111-80470723EFB0}" type="sibTrans" cxnId="{0DCB2003-9982-44BF-8184-6D3C3208A34A}">
      <dgm:prSet/>
      <dgm:spPr/>
      <dgm:t>
        <a:bodyPr/>
        <a:lstStyle/>
        <a:p>
          <a:endParaRPr lang="en-US" sz="1600"/>
        </a:p>
      </dgm:t>
    </dgm:pt>
    <dgm:pt modelId="{01E4F96B-B702-4AEE-8EAE-5700DDD24C1B}">
      <dgm:prSet custT="1"/>
      <dgm:spPr/>
      <dgm:t>
        <a:bodyPr/>
        <a:lstStyle/>
        <a:p>
          <a:pPr algn="ctr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Kung kaya ay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pumunta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na sa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isang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lugar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na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malawak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malayo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sa poste,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puno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atbp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4A8AF0C7-44DA-43B8-B2A7-B7CBE5ED4BA9}" type="parTrans" cxnId="{1EA5232A-32E6-4D46-9821-CE3D827858D2}">
      <dgm:prSet/>
      <dgm:spPr/>
      <dgm:t>
        <a:bodyPr/>
        <a:lstStyle/>
        <a:p>
          <a:endParaRPr lang="en-US" sz="1600"/>
        </a:p>
      </dgm:t>
    </dgm:pt>
    <dgm:pt modelId="{5544EEBB-9002-4FAD-A375-68883D306698}" type="sibTrans" cxnId="{1EA5232A-32E6-4D46-9821-CE3D827858D2}">
      <dgm:prSet/>
      <dgm:spPr/>
      <dgm:t>
        <a:bodyPr/>
        <a:lstStyle/>
        <a:p>
          <a:endParaRPr lang="en-US" sz="1600"/>
        </a:p>
      </dgm:t>
    </dgm:pt>
    <dgm:pt modelId="{680AE429-28FC-4F48-8383-91EB532DAD0D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Alamin kung may maisasalba pa.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0288D8E-5ED2-48DB-8D8A-530FB3A088DE}" type="parTrans" cxnId="{B02629CA-FD8D-4387-B456-BF819C7D34D9}">
      <dgm:prSet/>
      <dgm:spPr/>
      <dgm:t>
        <a:bodyPr/>
        <a:lstStyle/>
        <a:p>
          <a:endParaRPr lang="en-US" sz="1600"/>
        </a:p>
      </dgm:t>
    </dgm:pt>
    <dgm:pt modelId="{0A6DE429-3A95-4B9C-943A-72C6199E22FF}" type="sibTrans" cxnId="{B02629CA-FD8D-4387-B456-BF819C7D34D9}">
      <dgm:prSet/>
      <dgm:spPr/>
      <dgm:t>
        <a:bodyPr/>
        <a:lstStyle/>
        <a:p>
          <a:endParaRPr lang="en-US" sz="1600"/>
        </a:p>
      </dgm:t>
    </dgm:pt>
    <dgm:pt modelId="{531628F7-2D32-47DB-B71B-F3EE5DDDF1F6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Siguraduhing matatag at matibay ang bahay.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C037AC6-60AF-4D2E-BF0D-818F2F9FF813}" type="parTrans" cxnId="{DD626A2B-2594-4550-A7C9-3E72F1726DE7}">
      <dgm:prSet/>
      <dgm:spPr/>
      <dgm:t>
        <a:bodyPr/>
        <a:lstStyle/>
        <a:p>
          <a:endParaRPr lang="en-US" sz="1600"/>
        </a:p>
      </dgm:t>
    </dgm:pt>
    <dgm:pt modelId="{40B40CA6-C091-4DBF-BB56-6410F8DD9A19}" type="sibTrans" cxnId="{DD626A2B-2594-4550-A7C9-3E72F1726DE7}">
      <dgm:prSet/>
      <dgm:spPr/>
      <dgm:t>
        <a:bodyPr/>
        <a:lstStyle/>
        <a:p>
          <a:endParaRPr lang="en-US" sz="1600"/>
        </a:p>
      </dgm:t>
    </dgm:pt>
    <dgm:pt modelId="{965DB8A2-609E-4094-9DE7-E2F34DD76FCE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Huwag mag panic.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8A32F27-A4A7-46D5-AC6F-DB5FD8E3BA49}" type="parTrans" cxnId="{B03E8885-2987-4F7F-B8E4-2DC979ED950E}">
      <dgm:prSet/>
      <dgm:spPr/>
      <dgm:t>
        <a:bodyPr/>
        <a:lstStyle/>
        <a:p>
          <a:endParaRPr lang="en-US" sz="1600"/>
        </a:p>
      </dgm:t>
    </dgm:pt>
    <dgm:pt modelId="{2A56A018-ACFA-4E43-8A4A-DFA4FA644547}" type="sibTrans" cxnId="{B03E8885-2987-4F7F-B8E4-2DC979ED950E}">
      <dgm:prSet/>
      <dgm:spPr/>
      <dgm:t>
        <a:bodyPr/>
        <a:lstStyle/>
        <a:p>
          <a:endParaRPr lang="en-US" sz="1600"/>
        </a:p>
      </dgm:t>
    </dgm:pt>
    <dgm:pt modelId="{95C89A7A-5020-41CD-97A8-CDF7BDF696F8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Kung nakulong, hanapin agad ang daan palabas.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A9EC1EC1-B3BC-4BD2-A019-32644CAA2F06}" type="parTrans" cxnId="{EEF1CCF2-6BBA-4E42-89F2-DC064ECA6F67}">
      <dgm:prSet/>
      <dgm:spPr/>
      <dgm:t>
        <a:bodyPr/>
        <a:lstStyle/>
        <a:p>
          <a:endParaRPr lang="en-US" sz="1600"/>
        </a:p>
      </dgm:t>
    </dgm:pt>
    <dgm:pt modelId="{28EA1FD9-9E64-4F56-A71C-18CC4D262ABD}" type="sibTrans" cxnId="{EEF1CCF2-6BBA-4E42-89F2-DC064ECA6F67}">
      <dgm:prSet/>
      <dgm:spPr/>
      <dgm:t>
        <a:bodyPr/>
        <a:lstStyle/>
        <a:p>
          <a:endParaRPr lang="en-US" sz="1600"/>
        </a:p>
      </dgm:t>
    </dgm:pt>
    <dgm:pt modelId="{1D91E925-8B28-4561-8899-2E188DDDDBD8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Alamin na ang ligtas na lugar sa iyong bahay..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11F64D6-E57A-44B9-B677-EFB1772ACAC7}" type="parTrans" cxnId="{632FB29A-7D5A-4D66-8D90-31FA1A9BAD71}">
      <dgm:prSet/>
      <dgm:spPr/>
      <dgm:t>
        <a:bodyPr/>
        <a:lstStyle/>
        <a:p>
          <a:endParaRPr lang="en-US" sz="1600"/>
        </a:p>
      </dgm:t>
    </dgm:pt>
    <dgm:pt modelId="{99A80B38-25E9-437D-9B00-6D8F883290DD}" type="sibTrans" cxnId="{632FB29A-7D5A-4D66-8D90-31FA1A9BAD71}">
      <dgm:prSet/>
      <dgm:spPr/>
      <dgm:t>
        <a:bodyPr/>
        <a:lstStyle/>
        <a:p>
          <a:endParaRPr lang="en-US" sz="1600"/>
        </a:p>
      </dgm:t>
    </dgm:pt>
    <dgm:pt modelId="{BCFB9C77-53AC-4BBA-8A22-5A2FD50AE876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Takpan ng iyong kamay at braso ang iyong ulo.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1A8B14C7-F80B-425F-94A3-2870E013722A}" type="parTrans" cxnId="{AB1C920A-D7A0-4F73-B905-E3AD18C50691}">
      <dgm:prSet/>
      <dgm:spPr/>
      <dgm:t>
        <a:bodyPr/>
        <a:lstStyle/>
        <a:p>
          <a:endParaRPr lang="en-US" sz="1600"/>
        </a:p>
      </dgm:t>
    </dgm:pt>
    <dgm:pt modelId="{C1A848F8-3968-4EE0-9F87-05B2BFE0D267}" type="sibTrans" cxnId="{AB1C920A-D7A0-4F73-B905-E3AD18C50691}">
      <dgm:prSet/>
      <dgm:spPr/>
      <dgm:t>
        <a:bodyPr/>
        <a:lstStyle/>
        <a:p>
          <a:endParaRPr lang="en-US" sz="1600"/>
        </a:p>
      </dgm:t>
    </dgm:pt>
    <dgm:pt modelId="{E705B446-DF97-4972-B11F-255C1AD260B8}">
      <dgm:prSet custT="1"/>
      <dgm:spPr/>
      <dgm:t>
        <a:bodyPr/>
        <a:lstStyle/>
        <a:p>
          <a:pPr algn="ctr" rtl="0"/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Linisin na ang paligid at maging alerto.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4D6AC24A-778B-4823-8187-44BFA7E768C4}" type="parTrans" cxnId="{2859D2FA-8531-4D7D-BDEE-0D690A3AF4F0}">
      <dgm:prSet/>
      <dgm:spPr/>
      <dgm:t>
        <a:bodyPr/>
        <a:lstStyle/>
        <a:p>
          <a:endParaRPr lang="en-US" sz="1600"/>
        </a:p>
      </dgm:t>
    </dgm:pt>
    <dgm:pt modelId="{4C860B31-FBBA-44DD-ACCC-5EBB2AA648C3}" type="sibTrans" cxnId="{2859D2FA-8531-4D7D-BDEE-0D690A3AF4F0}">
      <dgm:prSet/>
      <dgm:spPr/>
      <dgm:t>
        <a:bodyPr/>
        <a:lstStyle/>
        <a:p>
          <a:endParaRPr lang="en-US" sz="1600"/>
        </a:p>
      </dgm:t>
    </dgm:pt>
    <dgm:pt modelId="{97640EC8-1FAA-486A-B972-53F7373C0ECB}" type="pres">
      <dgm:prSet presAssocID="{AD98B086-CF9B-472F-A8B4-4D90CC5CE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942C11-0C69-419B-95F9-FC5441DCAF6B}" type="pres">
      <dgm:prSet presAssocID="{9713A5C1-3624-4E81-9230-650F6A40538C}" presName="composite" presStyleCnt="0"/>
      <dgm:spPr/>
      <dgm:t>
        <a:bodyPr/>
        <a:lstStyle/>
        <a:p>
          <a:endParaRPr lang="en-US"/>
        </a:p>
      </dgm:t>
    </dgm:pt>
    <dgm:pt modelId="{62280699-9F3B-4017-B464-2BC0A7A412B8}" type="pres">
      <dgm:prSet presAssocID="{9713A5C1-3624-4E81-9230-650F6A40538C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50E09-25E8-4D7C-9511-EFDFECB4A4D3}" type="pres">
      <dgm:prSet presAssocID="{9713A5C1-3624-4E81-9230-650F6A40538C}" presName="rect2" presStyleLbl="fgImgPlace1" presStyleIdx="0" presStyleCnt="12" custAng="0" custFlipVert="1" custScaleX="99671" custScaleY="94906" custLinFactNeighborX="-169" custLinFactNeighborY="-109"/>
      <dgm:spPr/>
      <dgm:t>
        <a:bodyPr/>
        <a:lstStyle/>
        <a:p>
          <a:endParaRPr lang="en-US"/>
        </a:p>
      </dgm:t>
    </dgm:pt>
    <dgm:pt modelId="{FFFEAF7D-F760-4FA6-9A13-CF383C42B714}" type="pres">
      <dgm:prSet presAssocID="{28B4DA08-1B9B-4592-B653-D5164C99CBA1}" presName="sibTrans" presStyleCnt="0"/>
      <dgm:spPr/>
      <dgm:t>
        <a:bodyPr/>
        <a:lstStyle/>
        <a:p>
          <a:endParaRPr lang="en-US"/>
        </a:p>
      </dgm:t>
    </dgm:pt>
    <dgm:pt modelId="{DDDB4CE3-9A7E-4A7E-B6C0-14B0D1659193}" type="pres">
      <dgm:prSet presAssocID="{39B92307-04FC-4288-B546-B6B7BBCEC2E4}" presName="composite" presStyleCnt="0"/>
      <dgm:spPr/>
      <dgm:t>
        <a:bodyPr/>
        <a:lstStyle/>
        <a:p>
          <a:endParaRPr lang="en-US"/>
        </a:p>
      </dgm:t>
    </dgm:pt>
    <dgm:pt modelId="{027FA698-CE33-4C2C-8D33-7C67B5EEC92E}" type="pres">
      <dgm:prSet presAssocID="{39B92307-04FC-4288-B546-B6B7BBCEC2E4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181E-E966-47EA-8124-B13BD81C46A8}" type="pres">
      <dgm:prSet presAssocID="{39B92307-04FC-4288-B546-B6B7BBCEC2E4}" presName="rect2" presStyleLbl="fgImgPlace1" presStyleIdx="1" presStyleCnt="12"/>
      <dgm:spPr/>
      <dgm:t>
        <a:bodyPr/>
        <a:lstStyle/>
        <a:p>
          <a:endParaRPr lang="en-US"/>
        </a:p>
      </dgm:t>
    </dgm:pt>
    <dgm:pt modelId="{4E80F602-01C0-4923-BC72-E1A185BCB056}" type="pres">
      <dgm:prSet presAssocID="{D575AF6F-950C-476F-A2BD-3AF93B3979B7}" presName="sibTrans" presStyleCnt="0"/>
      <dgm:spPr/>
      <dgm:t>
        <a:bodyPr/>
        <a:lstStyle/>
        <a:p>
          <a:endParaRPr lang="en-US"/>
        </a:p>
      </dgm:t>
    </dgm:pt>
    <dgm:pt modelId="{99D8D781-C5D4-4DC8-80D5-7237B8717AEB}" type="pres">
      <dgm:prSet presAssocID="{BA31DAA7-C81E-44A8-927C-D54C3599C082}" presName="composite" presStyleCnt="0"/>
      <dgm:spPr/>
      <dgm:t>
        <a:bodyPr/>
        <a:lstStyle/>
        <a:p>
          <a:endParaRPr lang="en-US"/>
        </a:p>
      </dgm:t>
    </dgm:pt>
    <dgm:pt modelId="{6C7D54DA-51D2-4588-B083-301B02CC0845}" type="pres">
      <dgm:prSet presAssocID="{BA31DAA7-C81E-44A8-927C-D54C3599C082}" presName="rect1" presStyleLbl="trAlignAcc1" presStyleIdx="2" presStyleCnt="12" custScaleX="97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0BF92-6369-4660-B2D7-FBDF5BE1B864}" type="pres">
      <dgm:prSet presAssocID="{BA31DAA7-C81E-44A8-927C-D54C3599C082}" presName="rect2" presStyleLbl="fgImgPlace1" presStyleIdx="2" presStyleCnt="12"/>
      <dgm:spPr/>
      <dgm:t>
        <a:bodyPr/>
        <a:lstStyle/>
        <a:p>
          <a:endParaRPr lang="en-US"/>
        </a:p>
      </dgm:t>
    </dgm:pt>
    <dgm:pt modelId="{53CB179D-932C-4469-B57A-ECAB5173B89E}" type="pres">
      <dgm:prSet presAssocID="{0B8E9758-815A-459A-9DB1-F87CA1DAA597}" presName="sibTrans" presStyleCnt="0"/>
      <dgm:spPr/>
      <dgm:t>
        <a:bodyPr/>
        <a:lstStyle/>
        <a:p>
          <a:endParaRPr lang="en-US"/>
        </a:p>
      </dgm:t>
    </dgm:pt>
    <dgm:pt modelId="{3E78C863-E7ED-4773-AC4A-F10D43D557A9}" type="pres">
      <dgm:prSet presAssocID="{E3568FB1-561C-454C-B04C-42541755391C}" presName="composite" presStyleCnt="0"/>
      <dgm:spPr/>
      <dgm:t>
        <a:bodyPr/>
        <a:lstStyle/>
        <a:p>
          <a:endParaRPr lang="en-US"/>
        </a:p>
      </dgm:t>
    </dgm:pt>
    <dgm:pt modelId="{BB7DE49B-ED3E-4AA5-90D3-4EC42DFB326C}" type="pres">
      <dgm:prSet presAssocID="{E3568FB1-561C-454C-B04C-42541755391C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992D6-9CC3-4220-A900-AF87AE51582B}" type="pres">
      <dgm:prSet presAssocID="{E3568FB1-561C-454C-B04C-42541755391C}" presName="rect2" presStyleLbl="fgImgPlace1" presStyleIdx="3" presStyleCnt="12"/>
      <dgm:spPr/>
      <dgm:t>
        <a:bodyPr/>
        <a:lstStyle/>
        <a:p>
          <a:endParaRPr lang="en-US"/>
        </a:p>
      </dgm:t>
    </dgm:pt>
    <dgm:pt modelId="{C9E82031-801A-4A88-B7E1-A6E26AF62A22}" type="pres">
      <dgm:prSet presAssocID="{3CA9A69B-B71D-40CC-8111-80470723EFB0}" presName="sibTrans" presStyleCnt="0"/>
      <dgm:spPr/>
      <dgm:t>
        <a:bodyPr/>
        <a:lstStyle/>
        <a:p>
          <a:endParaRPr lang="en-US"/>
        </a:p>
      </dgm:t>
    </dgm:pt>
    <dgm:pt modelId="{826D6499-AC88-40E6-8D72-082FB647332B}" type="pres">
      <dgm:prSet presAssocID="{01E4F96B-B702-4AEE-8EAE-5700DDD24C1B}" presName="composite" presStyleCnt="0"/>
      <dgm:spPr/>
      <dgm:t>
        <a:bodyPr/>
        <a:lstStyle/>
        <a:p>
          <a:endParaRPr lang="en-US"/>
        </a:p>
      </dgm:t>
    </dgm:pt>
    <dgm:pt modelId="{BF3B299F-38D8-4610-A304-7814763E0484}" type="pres">
      <dgm:prSet presAssocID="{01E4F96B-B702-4AEE-8EAE-5700DDD24C1B}" presName="rect1" presStyleLbl="trAlignAcc1" presStyleIdx="4" presStyleCnt="12" custScaleY="118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F71CD-7A0F-4BE2-8DFD-0B0DB42A2052}" type="pres">
      <dgm:prSet presAssocID="{01E4F96B-B702-4AEE-8EAE-5700DDD24C1B}" presName="rect2" presStyleLbl="fgImgPlace1" presStyleIdx="4" presStyleCnt="12"/>
      <dgm:spPr/>
      <dgm:t>
        <a:bodyPr/>
        <a:lstStyle/>
        <a:p>
          <a:endParaRPr lang="en-US"/>
        </a:p>
      </dgm:t>
    </dgm:pt>
    <dgm:pt modelId="{253FCF27-7AD6-4B02-9FA8-1A022ED396D1}" type="pres">
      <dgm:prSet presAssocID="{5544EEBB-9002-4FAD-A375-68883D306698}" presName="sibTrans" presStyleCnt="0"/>
      <dgm:spPr/>
      <dgm:t>
        <a:bodyPr/>
        <a:lstStyle/>
        <a:p>
          <a:endParaRPr lang="en-US"/>
        </a:p>
      </dgm:t>
    </dgm:pt>
    <dgm:pt modelId="{FFA5A073-03EA-4DBA-AEB1-77BA8240F4BD}" type="pres">
      <dgm:prSet presAssocID="{680AE429-28FC-4F48-8383-91EB532DAD0D}" presName="composite" presStyleCnt="0"/>
      <dgm:spPr/>
      <dgm:t>
        <a:bodyPr/>
        <a:lstStyle/>
        <a:p>
          <a:endParaRPr lang="en-US"/>
        </a:p>
      </dgm:t>
    </dgm:pt>
    <dgm:pt modelId="{8C4566B1-44AD-4ECE-BF0B-7CC2BB12A3A5}" type="pres">
      <dgm:prSet presAssocID="{680AE429-28FC-4F48-8383-91EB532DAD0D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EB32A-47F3-41C8-9E6E-0C42EC712A56}" type="pres">
      <dgm:prSet presAssocID="{680AE429-28FC-4F48-8383-91EB532DAD0D}" presName="rect2" presStyleLbl="fgImgPlace1" presStyleIdx="5" presStyleCnt="12"/>
      <dgm:spPr/>
      <dgm:t>
        <a:bodyPr/>
        <a:lstStyle/>
        <a:p>
          <a:endParaRPr lang="en-US"/>
        </a:p>
      </dgm:t>
    </dgm:pt>
    <dgm:pt modelId="{8E9F1D25-CECC-41CF-B1C6-BDF4C07245B5}" type="pres">
      <dgm:prSet presAssocID="{0A6DE429-3A95-4B9C-943A-72C6199E22FF}" presName="sibTrans" presStyleCnt="0"/>
      <dgm:spPr/>
      <dgm:t>
        <a:bodyPr/>
        <a:lstStyle/>
        <a:p>
          <a:endParaRPr lang="en-US"/>
        </a:p>
      </dgm:t>
    </dgm:pt>
    <dgm:pt modelId="{D357A89C-1261-42CD-AEEB-F1EC7804A0C8}" type="pres">
      <dgm:prSet presAssocID="{531628F7-2D32-47DB-B71B-F3EE5DDDF1F6}" presName="composite" presStyleCnt="0"/>
      <dgm:spPr/>
      <dgm:t>
        <a:bodyPr/>
        <a:lstStyle/>
        <a:p>
          <a:endParaRPr lang="en-US"/>
        </a:p>
      </dgm:t>
    </dgm:pt>
    <dgm:pt modelId="{4E93FE27-B407-48C8-B1F2-B67243852FD4}" type="pres">
      <dgm:prSet presAssocID="{531628F7-2D32-47DB-B71B-F3EE5DDDF1F6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C3FB-E06E-4A99-9171-33DFD6DD3DFD}" type="pres">
      <dgm:prSet presAssocID="{531628F7-2D32-47DB-B71B-F3EE5DDDF1F6}" presName="rect2" presStyleLbl="fgImgPlace1" presStyleIdx="6" presStyleCnt="12"/>
      <dgm:spPr/>
      <dgm:t>
        <a:bodyPr/>
        <a:lstStyle/>
        <a:p>
          <a:endParaRPr lang="en-US"/>
        </a:p>
      </dgm:t>
    </dgm:pt>
    <dgm:pt modelId="{4F7819C8-55E6-4B76-AF21-05D944BC8DC1}" type="pres">
      <dgm:prSet presAssocID="{40B40CA6-C091-4DBF-BB56-6410F8DD9A19}" presName="sibTrans" presStyleCnt="0"/>
      <dgm:spPr/>
      <dgm:t>
        <a:bodyPr/>
        <a:lstStyle/>
        <a:p>
          <a:endParaRPr lang="en-US"/>
        </a:p>
      </dgm:t>
    </dgm:pt>
    <dgm:pt modelId="{37EC2E58-565D-4D26-8270-CA33610A03E2}" type="pres">
      <dgm:prSet presAssocID="{965DB8A2-609E-4094-9DE7-E2F34DD76FCE}" presName="composite" presStyleCnt="0"/>
      <dgm:spPr/>
      <dgm:t>
        <a:bodyPr/>
        <a:lstStyle/>
        <a:p>
          <a:endParaRPr lang="en-US"/>
        </a:p>
      </dgm:t>
    </dgm:pt>
    <dgm:pt modelId="{989DFFC3-93B8-4D87-A928-5240D72B6003}" type="pres">
      <dgm:prSet presAssocID="{965DB8A2-609E-4094-9DE7-E2F34DD76FCE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1A2CE-87BC-40E0-A080-625385879F69}" type="pres">
      <dgm:prSet presAssocID="{965DB8A2-609E-4094-9DE7-E2F34DD76FCE}" presName="rect2" presStyleLbl="fgImgPlace1" presStyleIdx="7" presStyleCnt="12"/>
      <dgm:spPr/>
      <dgm:t>
        <a:bodyPr/>
        <a:lstStyle/>
        <a:p>
          <a:endParaRPr lang="en-US"/>
        </a:p>
      </dgm:t>
    </dgm:pt>
    <dgm:pt modelId="{EE7820DC-C489-4CF0-9071-1B96D5DC03A3}" type="pres">
      <dgm:prSet presAssocID="{2A56A018-ACFA-4E43-8A4A-DFA4FA644547}" presName="sibTrans" presStyleCnt="0"/>
      <dgm:spPr/>
      <dgm:t>
        <a:bodyPr/>
        <a:lstStyle/>
        <a:p>
          <a:endParaRPr lang="en-US"/>
        </a:p>
      </dgm:t>
    </dgm:pt>
    <dgm:pt modelId="{F8CEB6C7-06E2-4FA1-90C7-BA6575066F80}" type="pres">
      <dgm:prSet presAssocID="{95C89A7A-5020-41CD-97A8-CDF7BDF696F8}" presName="composite" presStyleCnt="0"/>
      <dgm:spPr/>
      <dgm:t>
        <a:bodyPr/>
        <a:lstStyle/>
        <a:p>
          <a:endParaRPr lang="en-US"/>
        </a:p>
      </dgm:t>
    </dgm:pt>
    <dgm:pt modelId="{9B414CAD-2E1B-49C8-BAFD-9934C5D0C089}" type="pres">
      <dgm:prSet presAssocID="{95C89A7A-5020-41CD-97A8-CDF7BDF696F8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1C1D0-C89D-457B-B390-C27FE95436E8}" type="pres">
      <dgm:prSet presAssocID="{95C89A7A-5020-41CD-97A8-CDF7BDF696F8}" presName="rect2" presStyleLbl="fgImgPlace1" presStyleIdx="8" presStyleCnt="12"/>
      <dgm:spPr/>
      <dgm:t>
        <a:bodyPr/>
        <a:lstStyle/>
        <a:p>
          <a:endParaRPr lang="en-US"/>
        </a:p>
      </dgm:t>
    </dgm:pt>
    <dgm:pt modelId="{09A2BCB0-F1DA-4195-AE13-51C02B17B1C9}" type="pres">
      <dgm:prSet presAssocID="{28EA1FD9-9E64-4F56-A71C-18CC4D262ABD}" presName="sibTrans" presStyleCnt="0"/>
      <dgm:spPr/>
      <dgm:t>
        <a:bodyPr/>
        <a:lstStyle/>
        <a:p>
          <a:endParaRPr lang="en-US"/>
        </a:p>
      </dgm:t>
    </dgm:pt>
    <dgm:pt modelId="{D272184E-919E-4A98-9019-6D0B852F5A68}" type="pres">
      <dgm:prSet presAssocID="{1D91E925-8B28-4561-8899-2E188DDDDBD8}" presName="composite" presStyleCnt="0"/>
      <dgm:spPr/>
      <dgm:t>
        <a:bodyPr/>
        <a:lstStyle/>
        <a:p>
          <a:endParaRPr lang="en-US"/>
        </a:p>
      </dgm:t>
    </dgm:pt>
    <dgm:pt modelId="{573376DB-AE2D-4B34-BDB5-2454946760F0}" type="pres">
      <dgm:prSet presAssocID="{1D91E925-8B28-4561-8899-2E188DDDDBD8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87D2B-CA08-4AD4-B766-7D4E64DC4FA7}" type="pres">
      <dgm:prSet presAssocID="{1D91E925-8B28-4561-8899-2E188DDDDBD8}" presName="rect2" presStyleLbl="fgImgPlace1" presStyleIdx="9" presStyleCnt="12"/>
      <dgm:spPr/>
      <dgm:t>
        <a:bodyPr/>
        <a:lstStyle/>
        <a:p>
          <a:endParaRPr lang="en-US"/>
        </a:p>
      </dgm:t>
    </dgm:pt>
    <dgm:pt modelId="{234FE1BD-543C-4988-A8B1-DD5DD78D6C0B}" type="pres">
      <dgm:prSet presAssocID="{99A80B38-25E9-437D-9B00-6D8F883290DD}" presName="sibTrans" presStyleCnt="0"/>
      <dgm:spPr/>
      <dgm:t>
        <a:bodyPr/>
        <a:lstStyle/>
        <a:p>
          <a:endParaRPr lang="en-US"/>
        </a:p>
      </dgm:t>
    </dgm:pt>
    <dgm:pt modelId="{1B190406-9CDF-42B0-8D0A-064C448E36C6}" type="pres">
      <dgm:prSet presAssocID="{BCFB9C77-53AC-4BBA-8A22-5A2FD50AE876}" presName="composite" presStyleCnt="0"/>
      <dgm:spPr/>
      <dgm:t>
        <a:bodyPr/>
        <a:lstStyle/>
        <a:p>
          <a:endParaRPr lang="en-US"/>
        </a:p>
      </dgm:t>
    </dgm:pt>
    <dgm:pt modelId="{C8EADC57-EB16-43EE-81B7-48291C0D1BB5}" type="pres">
      <dgm:prSet presAssocID="{BCFB9C77-53AC-4BBA-8A22-5A2FD50AE876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07CF9-4EC5-47D5-AA50-C570422F53F3}" type="pres">
      <dgm:prSet presAssocID="{BCFB9C77-53AC-4BBA-8A22-5A2FD50AE876}" presName="rect2" presStyleLbl="fgImgPlace1" presStyleIdx="10" presStyleCnt="12"/>
      <dgm:spPr/>
      <dgm:t>
        <a:bodyPr/>
        <a:lstStyle/>
        <a:p>
          <a:endParaRPr lang="en-US"/>
        </a:p>
      </dgm:t>
    </dgm:pt>
    <dgm:pt modelId="{09B89DF3-7B3B-495F-8B95-234833327426}" type="pres">
      <dgm:prSet presAssocID="{C1A848F8-3968-4EE0-9F87-05B2BFE0D267}" presName="sibTrans" presStyleCnt="0"/>
      <dgm:spPr/>
      <dgm:t>
        <a:bodyPr/>
        <a:lstStyle/>
        <a:p>
          <a:endParaRPr lang="en-US"/>
        </a:p>
      </dgm:t>
    </dgm:pt>
    <dgm:pt modelId="{A9C284C7-E282-48B3-9D13-7DC73EB4DD3A}" type="pres">
      <dgm:prSet presAssocID="{E705B446-DF97-4972-B11F-255C1AD260B8}" presName="composite" presStyleCnt="0"/>
      <dgm:spPr/>
      <dgm:t>
        <a:bodyPr/>
        <a:lstStyle/>
        <a:p>
          <a:endParaRPr lang="en-US"/>
        </a:p>
      </dgm:t>
    </dgm:pt>
    <dgm:pt modelId="{02CD4BCD-CCED-4DDE-9F45-3440419C18F6}" type="pres">
      <dgm:prSet presAssocID="{E705B446-DF97-4972-B11F-255C1AD260B8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FDB98-4ABD-4EB7-B3FD-F29C936E4710}" type="pres">
      <dgm:prSet presAssocID="{E705B446-DF97-4972-B11F-255C1AD260B8}" presName="rect2" presStyleLbl="fgImgPlace1" presStyleIdx="11" presStyleCnt="12" custLinFactNeighborX="-11456" custLinFactNeighborY="3090"/>
      <dgm:spPr/>
      <dgm:t>
        <a:bodyPr/>
        <a:lstStyle/>
        <a:p>
          <a:endParaRPr lang="en-US"/>
        </a:p>
      </dgm:t>
    </dgm:pt>
  </dgm:ptLst>
  <dgm:cxnLst>
    <dgm:cxn modelId="{8F5CBE64-B8B7-470B-98D0-2BBF01D4F5F0}" type="presOf" srcId="{E3568FB1-561C-454C-B04C-42541755391C}" destId="{BB7DE49B-ED3E-4AA5-90D3-4EC42DFB326C}" srcOrd="0" destOrd="0" presId="urn:microsoft.com/office/officeart/2008/layout/PictureStrips"/>
    <dgm:cxn modelId="{32E8CFEA-98C5-4E05-B523-878F9D9B50A1}" srcId="{AD98B086-CF9B-472F-A8B4-4D90CC5CE3CB}" destId="{39B92307-04FC-4288-B546-B6B7BBCEC2E4}" srcOrd="1" destOrd="0" parTransId="{3C830654-F977-4009-B938-CED85AD72037}" sibTransId="{D575AF6F-950C-476F-A2BD-3AF93B3979B7}"/>
    <dgm:cxn modelId="{0DCB2003-9982-44BF-8184-6D3C3208A34A}" srcId="{AD98B086-CF9B-472F-A8B4-4D90CC5CE3CB}" destId="{E3568FB1-561C-454C-B04C-42541755391C}" srcOrd="3" destOrd="0" parTransId="{656EB787-73E1-4A64-A891-1134A0999B99}" sibTransId="{3CA9A69B-B71D-40CC-8111-80470723EFB0}"/>
    <dgm:cxn modelId="{D9573B40-D9B2-4154-8877-6FE667B72434}" type="presOf" srcId="{39B92307-04FC-4288-B546-B6B7BBCEC2E4}" destId="{027FA698-CE33-4C2C-8D33-7C67B5EEC92E}" srcOrd="0" destOrd="0" presId="urn:microsoft.com/office/officeart/2008/layout/PictureStrips"/>
    <dgm:cxn modelId="{BC8E6E58-7E56-4CF2-9BED-732AEA8AB2B4}" type="presOf" srcId="{AD98B086-CF9B-472F-A8B4-4D90CC5CE3CB}" destId="{97640EC8-1FAA-486A-B972-53F7373C0ECB}" srcOrd="0" destOrd="0" presId="urn:microsoft.com/office/officeart/2008/layout/PictureStrips"/>
    <dgm:cxn modelId="{6C98B1AE-D9A2-4E5A-B3AF-4788AC24F992}" type="presOf" srcId="{965DB8A2-609E-4094-9DE7-E2F34DD76FCE}" destId="{989DFFC3-93B8-4D87-A928-5240D72B6003}" srcOrd="0" destOrd="0" presId="urn:microsoft.com/office/officeart/2008/layout/PictureStrips"/>
    <dgm:cxn modelId="{EEF1CCF2-6BBA-4E42-89F2-DC064ECA6F67}" srcId="{AD98B086-CF9B-472F-A8B4-4D90CC5CE3CB}" destId="{95C89A7A-5020-41CD-97A8-CDF7BDF696F8}" srcOrd="8" destOrd="0" parTransId="{A9EC1EC1-B3BC-4BD2-A019-32644CAA2F06}" sibTransId="{28EA1FD9-9E64-4F56-A71C-18CC4D262ABD}"/>
    <dgm:cxn modelId="{2859D2FA-8531-4D7D-BDEE-0D690A3AF4F0}" srcId="{AD98B086-CF9B-472F-A8B4-4D90CC5CE3CB}" destId="{E705B446-DF97-4972-B11F-255C1AD260B8}" srcOrd="11" destOrd="0" parTransId="{4D6AC24A-778B-4823-8187-44BFA7E768C4}" sibTransId="{4C860B31-FBBA-44DD-ACCC-5EBB2AA648C3}"/>
    <dgm:cxn modelId="{CEFD8F1F-F581-4922-9598-0DA952F33E8A}" type="presOf" srcId="{95C89A7A-5020-41CD-97A8-CDF7BDF696F8}" destId="{9B414CAD-2E1B-49C8-BAFD-9934C5D0C089}" srcOrd="0" destOrd="0" presId="urn:microsoft.com/office/officeart/2008/layout/PictureStrips"/>
    <dgm:cxn modelId="{B03E8885-2987-4F7F-B8E4-2DC979ED950E}" srcId="{AD98B086-CF9B-472F-A8B4-4D90CC5CE3CB}" destId="{965DB8A2-609E-4094-9DE7-E2F34DD76FCE}" srcOrd="7" destOrd="0" parTransId="{E8A32F27-A4A7-46D5-AC6F-DB5FD8E3BA49}" sibTransId="{2A56A018-ACFA-4E43-8A4A-DFA4FA644547}"/>
    <dgm:cxn modelId="{964A21EE-DD16-4ED3-BF11-214BB85EB3E4}" type="presOf" srcId="{680AE429-28FC-4F48-8383-91EB532DAD0D}" destId="{8C4566B1-44AD-4ECE-BF0B-7CC2BB12A3A5}" srcOrd="0" destOrd="0" presId="urn:microsoft.com/office/officeart/2008/layout/PictureStrips"/>
    <dgm:cxn modelId="{5C7E1F81-EAC5-4D84-A5D2-6CDCFFF649EF}" type="presOf" srcId="{531628F7-2D32-47DB-B71B-F3EE5DDDF1F6}" destId="{4E93FE27-B407-48C8-B1F2-B67243852FD4}" srcOrd="0" destOrd="0" presId="urn:microsoft.com/office/officeart/2008/layout/PictureStrips"/>
    <dgm:cxn modelId="{4A9EEE22-4C89-49E1-AF2F-43D28759D0BF}" type="presOf" srcId="{9713A5C1-3624-4E81-9230-650F6A40538C}" destId="{62280699-9F3B-4017-B464-2BC0A7A412B8}" srcOrd="0" destOrd="0" presId="urn:microsoft.com/office/officeart/2008/layout/PictureStrips"/>
    <dgm:cxn modelId="{1EA5232A-32E6-4D46-9821-CE3D827858D2}" srcId="{AD98B086-CF9B-472F-A8B4-4D90CC5CE3CB}" destId="{01E4F96B-B702-4AEE-8EAE-5700DDD24C1B}" srcOrd="4" destOrd="0" parTransId="{4A8AF0C7-44DA-43B8-B2A7-B7CBE5ED4BA9}" sibTransId="{5544EEBB-9002-4FAD-A375-68883D306698}"/>
    <dgm:cxn modelId="{9FA53A94-D742-4A25-A2A8-9CA7643FCA0C}" type="presOf" srcId="{BA31DAA7-C81E-44A8-927C-D54C3599C082}" destId="{6C7D54DA-51D2-4588-B083-301B02CC0845}" srcOrd="0" destOrd="0" presId="urn:microsoft.com/office/officeart/2008/layout/PictureStrips"/>
    <dgm:cxn modelId="{E4933709-6F34-4376-B68D-6724B97D0433}" srcId="{AD98B086-CF9B-472F-A8B4-4D90CC5CE3CB}" destId="{BA31DAA7-C81E-44A8-927C-D54C3599C082}" srcOrd="2" destOrd="0" parTransId="{77BD9F15-CAA0-4393-9DC0-CAD2DB96024E}" sibTransId="{0B8E9758-815A-459A-9DB1-F87CA1DAA597}"/>
    <dgm:cxn modelId="{DD626A2B-2594-4550-A7C9-3E72F1726DE7}" srcId="{AD98B086-CF9B-472F-A8B4-4D90CC5CE3CB}" destId="{531628F7-2D32-47DB-B71B-F3EE5DDDF1F6}" srcOrd="6" destOrd="0" parTransId="{3C037AC6-60AF-4D2E-BF0D-818F2F9FF813}" sibTransId="{40B40CA6-C091-4DBF-BB56-6410F8DD9A19}"/>
    <dgm:cxn modelId="{D01C4469-E3D6-49DA-90FC-F638B13E0A57}" srcId="{AD98B086-CF9B-472F-A8B4-4D90CC5CE3CB}" destId="{9713A5C1-3624-4E81-9230-650F6A40538C}" srcOrd="0" destOrd="0" parTransId="{2C3314F3-6386-4975-8C41-7D925A307424}" sibTransId="{28B4DA08-1B9B-4592-B653-D5164C99CBA1}"/>
    <dgm:cxn modelId="{5A2EC0BF-8E35-4694-BB9F-AF189B126A73}" type="presOf" srcId="{BCFB9C77-53AC-4BBA-8A22-5A2FD50AE876}" destId="{C8EADC57-EB16-43EE-81B7-48291C0D1BB5}" srcOrd="0" destOrd="0" presId="urn:microsoft.com/office/officeart/2008/layout/PictureStrips"/>
    <dgm:cxn modelId="{B02629CA-FD8D-4387-B456-BF819C7D34D9}" srcId="{AD98B086-CF9B-472F-A8B4-4D90CC5CE3CB}" destId="{680AE429-28FC-4F48-8383-91EB532DAD0D}" srcOrd="5" destOrd="0" parTransId="{50288D8E-5ED2-48DB-8D8A-530FB3A088DE}" sibTransId="{0A6DE429-3A95-4B9C-943A-72C6199E22FF}"/>
    <dgm:cxn modelId="{0EDEB393-56A7-4DCF-8458-E19219DA0556}" type="presOf" srcId="{1D91E925-8B28-4561-8899-2E188DDDDBD8}" destId="{573376DB-AE2D-4B34-BDB5-2454946760F0}" srcOrd="0" destOrd="0" presId="urn:microsoft.com/office/officeart/2008/layout/PictureStrips"/>
    <dgm:cxn modelId="{AB1C920A-D7A0-4F73-B905-E3AD18C50691}" srcId="{AD98B086-CF9B-472F-A8B4-4D90CC5CE3CB}" destId="{BCFB9C77-53AC-4BBA-8A22-5A2FD50AE876}" srcOrd="10" destOrd="0" parTransId="{1A8B14C7-F80B-425F-94A3-2870E013722A}" sibTransId="{C1A848F8-3968-4EE0-9F87-05B2BFE0D267}"/>
    <dgm:cxn modelId="{F2108DDB-E68E-4E7D-A438-B856AAA1BFD0}" type="presOf" srcId="{E705B446-DF97-4972-B11F-255C1AD260B8}" destId="{02CD4BCD-CCED-4DDE-9F45-3440419C18F6}" srcOrd="0" destOrd="0" presId="urn:microsoft.com/office/officeart/2008/layout/PictureStrips"/>
    <dgm:cxn modelId="{53259E2C-FA94-440B-8011-B43851BBA599}" type="presOf" srcId="{01E4F96B-B702-4AEE-8EAE-5700DDD24C1B}" destId="{BF3B299F-38D8-4610-A304-7814763E0484}" srcOrd="0" destOrd="0" presId="urn:microsoft.com/office/officeart/2008/layout/PictureStrips"/>
    <dgm:cxn modelId="{632FB29A-7D5A-4D66-8D90-31FA1A9BAD71}" srcId="{AD98B086-CF9B-472F-A8B4-4D90CC5CE3CB}" destId="{1D91E925-8B28-4561-8899-2E188DDDDBD8}" srcOrd="9" destOrd="0" parTransId="{E11F64D6-E57A-44B9-B677-EFB1772ACAC7}" sibTransId="{99A80B38-25E9-437D-9B00-6D8F883290DD}"/>
    <dgm:cxn modelId="{97947C2D-1095-4D4F-A058-AC8967381623}" type="presParOf" srcId="{97640EC8-1FAA-486A-B972-53F7373C0ECB}" destId="{1E942C11-0C69-419B-95F9-FC5441DCAF6B}" srcOrd="0" destOrd="0" presId="urn:microsoft.com/office/officeart/2008/layout/PictureStrips"/>
    <dgm:cxn modelId="{A02A18D6-6A14-4775-B24B-31432ACD4A89}" type="presParOf" srcId="{1E942C11-0C69-419B-95F9-FC5441DCAF6B}" destId="{62280699-9F3B-4017-B464-2BC0A7A412B8}" srcOrd="0" destOrd="0" presId="urn:microsoft.com/office/officeart/2008/layout/PictureStrips"/>
    <dgm:cxn modelId="{BCDA1433-3D71-48B2-A003-84954AA863D2}" type="presParOf" srcId="{1E942C11-0C69-419B-95F9-FC5441DCAF6B}" destId="{39950E09-25E8-4D7C-9511-EFDFECB4A4D3}" srcOrd="1" destOrd="0" presId="urn:microsoft.com/office/officeart/2008/layout/PictureStrips"/>
    <dgm:cxn modelId="{890EF09D-5D7C-48C9-A938-264065B81FED}" type="presParOf" srcId="{97640EC8-1FAA-486A-B972-53F7373C0ECB}" destId="{FFFEAF7D-F760-4FA6-9A13-CF383C42B714}" srcOrd="1" destOrd="0" presId="urn:microsoft.com/office/officeart/2008/layout/PictureStrips"/>
    <dgm:cxn modelId="{F445A80E-6419-4415-9876-A0AD69085806}" type="presParOf" srcId="{97640EC8-1FAA-486A-B972-53F7373C0ECB}" destId="{DDDB4CE3-9A7E-4A7E-B6C0-14B0D1659193}" srcOrd="2" destOrd="0" presId="urn:microsoft.com/office/officeart/2008/layout/PictureStrips"/>
    <dgm:cxn modelId="{DA63E661-991B-4E3A-A52B-61E6EDC0F697}" type="presParOf" srcId="{DDDB4CE3-9A7E-4A7E-B6C0-14B0D1659193}" destId="{027FA698-CE33-4C2C-8D33-7C67B5EEC92E}" srcOrd="0" destOrd="0" presId="urn:microsoft.com/office/officeart/2008/layout/PictureStrips"/>
    <dgm:cxn modelId="{D617D0F5-2B7B-4F2A-8216-1927BD20BEB4}" type="presParOf" srcId="{DDDB4CE3-9A7E-4A7E-B6C0-14B0D1659193}" destId="{F869181E-E966-47EA-8124-B13BD81C46A8}" srcOrd="1" destOrd="0" presId="urn:microsoft.com/office/officeart/2008/layout/PictureStrips"/>
    <dgm:cxn modelId="{305126DC-1B21-4258-98A0-354C98767D87}" type="presParOf" srcId="{97640EC8-1FAA-486A-B972-53F7373C0ECB}" destId="{4E80F602-01C0-4923-BC72-E1A185BCB056}" srcOrd="3" destOrd="0" presId="urn:microsoft.com/office/officeart/2008/layout/PictureStrips"/>
    <dgm:cxn modelId="{4625E992-A879-4CFA-A11C-AB243500311D}" type="presParOf" srcId="{97640EC8-1FAA-486A-B972-53F7373C0ECB}" destId="{99D8D781-C5D4-4DC8-80D5-7237B8717AEB}" srcOrd="4" destOrd="0" presId="urn:microsoft.com/office/officeart/2008/layout/PictureStrips"/>
    <dgm:cxn modelId="{FBE59594-9070-4008-8BFD-6924C43C24DF}" type="presParOf" srcId="{99D8D781-C5D4-4DC8-80D5-7237B8717AEB}" destId="{6C7D54DA-51D2-4588-B083-301B02CC0845}" srcOrd="0" destOrd="0" presId="urn:microsoft.com/office/officeart/2008/layout/PictureStrips"/>
    <dgm:cxn modelId="{7B772A2D-C412-4172-BC4F-9A7ACF70A781}" type="presParOf" srcId="{99D8D781-C5D4-4DC8-80D5-7237B8717AEB}" destId="{1610BF92-6369-4660-B2D7-FBDF5BE1B864}" srcOrd="1" destOrd="0" presId="urn:microsoft.com/office/officeart/2008/layout/PictureStrips"/>
    <dgm:cxn modelId="{4CAB569F-1D40-44F6-91BC-2CE3E77084C5}" type="presParOf" srcId="{97640EC8-1FAA-486A-B972-53F7373C0ECB}" destId="{53CB179D-932C-4469-B57A-ECAB5173B89E}" srcOrd="5" destOrd="0" presId="urn:microsoft.com/office/officeart/2008/layout/PictureStrips"/>
    <dgm:cxn modelId="{262AACFE-9015-4887-9A10-6AA2D4D3DCF8}" type="presParOf" srcId="{97640EC8-1FAA-486A-B972-53F7373C0ECB}" destId="{3E78C863-E7ED-4773-AC4A-F10D43D557A9}" srcOrd="6" destOrd="0" presId="urn:microsoft.com/office/officeart/2008/layout/PictureStrips"/>
    <dgm:cxn modelId="{6BC4F515-09D5-49D8-A822-E5D74FC8E7C6}" type="presParOf" srcId="{3E78C863-E7ED-4773-AC4A-F10D43D557A9}" destId="{BB7DE49B-ED3E-4AA5-90D3-4EC42DFB326C}" srcOrd="0" destOrd="0" presId="urn:microsoft.com/office/officeart/2008/layout/PictureStrips"/>
    <dgm:cxn modelId="{8E4597CF-E60A-4E4C-B84A-1F9A0D6952B9}" type="presParOf" srcId="{3E78C863-E7ED-4773-AC4A-F10D43D557A9}" destId="{4DD992D6-9CC3-4220-A900-AF87AE51582B}" srcOrd="1" destOrd="0" presId="urn:microsoft.com/office/officeart/2008/layout/PictureStrips"/>
    <dgm:cxn modelId="{08BEF873-9169-4796-A3DA-89E3E42E7E00}" type="presParOf" srcId="{97640EC8-1FAA-486A-B972-53F7373C0ECB}" destId="{C9E82031-801A-4A88-B7E1-A6E26AF62A22}" srcOrd="7" destOrd="0" presId="urn:microsoft.com/office/officeart/2008/layout/PictureStrips"/>
    <dgm:cxn modelId="{5ED155AA-040F-4388-8A37-B4D666338274}" type="presParOf" srcId="{97640EC8-1FAA-486A-B972-53F7373C0ECB}" destId="{826D6499-AC88-40E6-8D72-082FB647332B}" srcOrd="8" destOrd="0" presId="urn:microsoft.com/office/officeart/2008/layout/PictureStrips"/>
    <dgm:cxn modelId="{EEF82181-E903-4865-852E-B4CC0B2A824A}" type="presParOf" srcId="{826D6499-AC88-40E6-8D72-082FB647332B}" destId="{BF3B299F-38D8-4610-A304-7814763E0484}" srcOrd="0" destOrd="0" presId="urn:microsoft.com/office/officeart/2008/layout/PictureStrips"/>
    <dgm:cxn modelId="{3158B09A-1131-4F8A-A48B-FD0E4A302F8E}" type="presParOf" srcId="{826D6499-AC88-40E6-8D72-082FB647332B}" destId="{4E9F71CD-7A0F-4BE2-8DFD-0B0DB42A2052}" srcOrd="1" destOrd="0" presId="urn:microsoft.com/office/officeart/2008/layout/PictureStrips"/>
    <dgm:cxn modelId="{9ED2EB78-0AD3-461C-A70A-239981B5F6E9}" type="presParOf" srcId="{97640EC8-1FAA-486A-B972-53F7373C0ECB}" destId="{253FCF27-7AD6-4B02-9FA8-1A022ED396D1}" srcOrd="9" destOrd="0" presId="urn:microsoft.com/office/officeart/2008/layout/PictureStrips"/>
    <dgm:cxn modelId="{FF134C6B-0D3D-49FA-AEB3-F9D9980AA5D8}" type="presParOf" srcId="{97640EC8-1FAA-486A-B972-53F7373C0ECB}" destId="{FFA5A073-03EA-4DBA-AEB1-77BA8240F4BD}" srcOrd="10" destOrd="0" presId="urn:microsoft.com/office/officeart/2008/layout/PictureStrips"/>
    <dgm:cxn modelId="{16EAE9F1-C0B9-4501-B90E-24B978E746A2}" type="presParOf" srcId="{FFA5A073-03EA-4DBA-AEB1-77BA8240F4BD}" destId="{8C4566B1-44AD-4ECE-BF0B-7CC2BB12A3A5}" srcOrd="0" destOrd="0" presId="urn:microsoft.com/office/officeart/2008/layout/PictureStrips"/>
    <dgm:cxn modelId="{D41A1D03-EB0A-40F4-A242-B3FF22B2B79B}" type="presParOf" srcId="{FFA5A073-03EA-4DBA-AEB1-77BA8240F4BD}" destId="{09CEB32A-47F3-41C8-9E6E-0C42EC712A56}" srcOrd="1" destOrd="0" presId="urn:microsoft.com/office/officeart/2008/layout/PictureStrips"/>
    <dgm:cxn modelId="{673D4A33-0A9A-4524-9F3D-81EAAEE59412}" type="presParOf" srcId="{97640EC8-1FAA-486A-B972-53F7373C0ECB}" destId="{8E9F1D25-CECC-41CF-B1C6-BDF4C07245B5}" srcOrd="11" destOrd="0" presId="urn:microsoft.com/office/officeart/2008/layout/PictureStrips"/>
    <dgm:cxn modelId="{CBA48543-E0EC-4A6C-80FF-41B3285C580B}" type="presParOf" srcId="{97640EC8-1FAA-486A-B972-53F7373C0ECB}" destId="{D357A89C-1261-42CD-AEEB-F1EC7804A0C8}" srcOrd="12" destOrd="0" presId="urn:microsoft.com/office/officeart/2008/layout/PictureStrips"/>
    <dgm:cxn modelId="{FADE7657-7CE0-4700-9736-CE82F9F3DEE6}" type="presParOf" srcId="{D357A89C-1261-42CD-AEEB-F1EC7804A0C8}" destId="{4E93FE27-B407-48C8-B1F2-B67243852FD4}" srcOrd="0" destOrd="0" presId="urn:microsoft.com/office/officeart/2008/layout/PictureStrips"/>
    <dgm:cxn modelId="{391E1C89-26B8-4F8B-A354-7B98AECAE01A}" type="presParOf" srcId="{D357A89C-1261-42CD-AEEB-F1EC7804A0C8}" destId="{296AC3FB-E06E-4A99-9171-33DFD6DD3DFD}" srcOrd="1" destOrd="0" presId="urn:microsoft.com/office/officeart/2008/layout/PictureStrips"/>
    <dgm:cxn modelId="{449F577B-506A-443B-BCE4-17ED72BD72AA}" type="presParOf" srcId="{97640EC8-1FAA-486A-B972-53F7373C0ECB}" destId="{4F7819C8-55E6-4B76-AF21-05D944BC8DC1}" srcOrd="13" destOrd="0" presId="urn:microsoft.com/office/officeart/2008/layout/PictureStrips"/>
    <dgm:cxn modelId="{E69AC9A7-C663-4510-AD51-572DA466B5D4}" type="presParOf" srcId="{97640EC8-1FAA-486A-B972-53F7373C0ECB}" destId="{37EC2E58-565D-4D26-8270-CA33610A03E2}" srcOrd="14" destOrd="0" presId="urn:microsoft.com/office/officeart/2008/layout/PictureStrips"/>
    <dgm:cxn modelId="{0F792792-9464-4DC0-AC0E-CBD433EE9780}" type="presParOf" srcId="{37EC2E58-565D-4D26-8270-CA33610A03E2}" destId="{989DFFC3-93B8-4D87-A928-5240D72B6003}" srcOrd="0" destOrd="0" presId="urn:microsoft.com/office/officeart/2008/layout/PictureStrips"/>
    <dgm:cxn modelId="{FDA9AEC2-E668-4779-A715-AA4DC8FEB9E8}" type="presParOf" srcId="{37EC2E58-565D-4D26-8270-CA33610A03E2}" destId="{2561A2CE-87BC-40E0-A080-625385879F69}" srcOrd="1" destOrd="0" presId="urn:microsoft.com/office/officeart/2008/layout/PictureStrips"/>
    <dgm:cxn modelId="{F5ECF412-CD60-4FBB-8E34-DDCEF985F726}" type="presParOf" srcId="{97640EC8-1FAA-486A-B972-53F7373C0ECB}" destId="{EE7820DC-C489-4CF0-9071-1B96D5DC03A3}" srcOrd="15" destOrd="0" presId="urn:microsoft.com/office/officeart/2008/layout/PictureStrips"/>
    <dgm:cxn modelId="{698B2F36-8269-42D6-A6D2-565DE181DABB}" type="presParOf" srcId="{97640EC8-1FAA-486A-B972-53F7373C0ECB}" destId="{F8CEB6C7-06E2-4FA1-90C7-BA6575066F80}" srcOrd="16" destOrd="0" presId="urn:microsoft.com/office/officeart/2008/layout/PictureStrips"/>
    <dgm:cxn modelId="{379AB7C1-D3B0-40E9-BB8C-612F715D96CF}" type="presParOf" srcId="{F8CEB6C7-06E2-4FA1-90C7-BA6575066F80}" destId="{9B414CAD-2E1B-49C8-BAFD-9934C5D0C089}" srcOrd="0" destOrd="0" presId="urn:microsoft.com/office/officeart/2008/layout/PictureStrips"/>
    <dgm:cxn modelId="{E6EF8BE9-5F09-4F44-A54A-EF30EFA0D471}" type="presParOf" srcId="{F8CEB6C7-06E2-4FA1-90C7-BA6575066F80}" destId="{9B11C1D0-C89D-457B-B390-C27FE95436E8}" srcOrd="1" destOrd="0" presId="urn:microsoft.com/office/officeart/2008/layout/PictureStrips"/>
    <dgm:cxn modelId="{70702A5B-1898-4C0E-8258-71D14DF29276}" type="presParOf" srcId="{97640EC8-1FAA-486A-B972-53F7373C0ECB}" destId="{09A2BCB0-F1DA-4195-AE13-51C02B17B1C9}" srcOrd="17" destOrd="0" presId="urn:microsoft.com/office/officeart/2008/layout/PictureStrips"/>
    <dgm:cxn modelId="{8DC40DEF-05C5-4537-AA29-285E3C11F780}" type="presParOf" srcId="{97640EC8-1FAA-486A-B972-53F7373C0ECB}" destId="{D272184E-919E-4A98-9019-6D0B852F5A68}" srcOrd="18" destOrd="0" presId="urn:microsoft.com/office/officeart/2008/layout/PictureStrips"/>
    <dgm:cxn modelId="{F28BA577-C3AF-41B6-BD3A-51F780443442}" type="presParOf" srcId="{D272184E-919E-4A98-9019-6D0B852F5A68}" destId="{573376DB-AE2D-4B34-BDB5-2454946760F0}" srcOrd="0" destOrd="0" presId="urn:microsoft.com/office/officeart/2008/layout/PictureStrips"/>
    <dgm:cxn modelId="{5AB3070A-083D-40BD-8685-C053F7E3673C}" type="presParOf" srcId="{D272184E-919E-4A98-9019-6D0B852F5A68}" destId="{3C187D2B-CA08-4AD4-B766-7D4E64DC4FA7}" srcOrd="1" destOrd="0" presId="urn:microsoft.com/office/officeart/2008/layout/PictureStrips"/>
    <dgm:cxn modelId="{AEA593CE-81FC-484A-B45C-2FE01BC49841}" type="presParOf" srcId="{97640EC8-1FAA-486A-B972-53F7373C0ECB}" destId="{234FE1BD-543C-4988-A8B1-DD5DD78D6C0B}" srcOrd="19" destOrd="0" presId="urn:microsoft.com/office/officeart/2008/layout/PictureStrips"/>
    <dgm:cxn modelId="{22931493-EB8E-4999-94BA-C1070AAD2F11}" type="presParOf" srcId="{97640EC8-1FAA-486A-B972-53F7373C0ECB}" destId="{1B190406-9CDF-42B0-8D0A-064C448E36C6}" srcOrd="20" destOrd="0" presId="urn:microsoft.com/office/officeart/2008/layout/PictureStrips"/>
    <dgm:cxn modelId="{5209E135-9919-4CD9-8798-7DAEBD965070}" type="presParOf" srcId="{1B190406-9CDF-42B0-8D0A-064C448E36C6}" destId="{C8EADC57-EB16-43EE-81B7-48291C0D1BB5}" srcOrd="0" destOrd="0" presId="urn:microsoft.com/office/officeart/2008/layout/PictureStrips"/>
    <dgm:cxn modelId="{E5BC9718-FEEC-4B1D-BEE1-576A1BE9937D}" type="presParOf" srcId="{1B190406-9CDF-42B0-8D0A-064C448E36C6}" destId="{D2D07CF9-4EC5-47D5-AA50-C570422F53F3}" srcOrd="1" destOrd="0" presId="urn:microsoft.com/office/officeart/2008/layout/PictureStrips"/>
    <dgm:cxn modelId="{5C53453F-440E-4620-8E92-3AE8F0B15B2E}" type="presParOf" srcId="{97640EC8-1FAA-486A-B972-53F7373C0ECB}" destId="{09B89DF3-7B3B-495F-8B95-234833327426}" srcOrd="21" destOrd="0" presId="urn:microsoft.com/office/officeart/2008/layout/PictureStrips"/>
    <dgm:cxn modelId="{851CED38-A732-48D2-BA31-5D146974D101}" type="presParOf" srcId="{97640EC8-1FAA-486A-B972-53F7373C0ECB}" destId="{A9C284C7-E282-48B3-9D13-7DC73EB4DD3A}" srcOrd="22" destOrd="0" presId="urn:microsoft.com/office/officeart/2008/layout/PictureStrips"/>
    <dgm:cxn modelId="{21C550B8-7D17-474C-8BB3-B7564AD2A8BC}" type="presParOf" srcId="{A9C284C7-E282-48B3-9D13-7DC73EB4DD3A}" destId="{02CD4BCD-CCED-4DDE-9F45-3440419C18F6}" srcOrd="0" destOrd="0" presId="urn:microsoft.com/office/officeart/2008/layout/PictureStrips"/>
    <dgm:cxn modelId="{845DF594-6D42-4829-AEB1-13456513FEC0}" type="presParOf" srcId="{A9C284C7-E282-48B3-9D13-7DC73EB4DD3A}" destId="{6CAFDB98-4ABD-4EB7-B3FD-F29C936E47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15921-5DF3-4174-8028-11B026A5BA13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444FB-E37E-47AD-AA0C-5F69EB93B4CE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Before: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B185318C-1475-4D91-8D4E-4166E68873C0}" type="parTrans" cxnId="{5E8D58DA-5D00-49FD-8D58-B87714426B9C}">
      <dgm:prSet/>
      <dgm:spPr/>
      <dgm:t>
        <a:bodyPr/>
        <a:lstStyle/>
        <a:p>
          <a:endParaRPr lang="en-US"/>
        </a:p>
      </dgm:t>
    </dgm:pt>
    <dgm:pt modelId="{E42CF1DA-25A8-43BF-88D8-ED5F93118F49}" type="sibTrans" cxnId="{5E8D58DA-5D00-49FD-8D58-B87714426B9C}">
      <dgm:prSet/>
      <dgm:spPr/>
      <dgm:t>
        <a:bodyPr/>
        <a:lstStyle/>
        <a:p>
          <a:endParaRPr lang="en-US"/>
        </a:p>
      </dgm:t>
    </dgm:pt>
    <dgm:pt modelId="{9AA230F5-A686-44CF-93F3-A9E46AD59D01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During: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D226E2D1-A208-43E9-9548-8DCCAA7F900F}" type="parTrans" cxnId="{309ED025-5D41-42B8-8E1B-9A2E01C31E6D}">
      <dgm:prSet/>
      <dgm:spPr/>
      <dgm:t>
        <a:bodyPr/>
        <a:lstStyle/>
        <a:p>
          <a:endParaRPr lang="en-US"/>
        </a:p>
      </dgm:t>
    </dgm:pt>
    <dgm:pt modelId="{00446B64-2F19-47AE-816E-18E2DEC51B23}" type="sibTrans" cxnId="{309ED025-5D41-42B8-8E1B-9A2E01C31E6D}">
      <dgm:prSet/>
      <dgm:spPr/>
      <dgm:t>
        <a:bodyPr/>
        <a:lstStyle/>
        <a:p>
          <a:endParaRPr lang="en-US"/>
        </a:p>
      </dgm:t>
    </dgm:pt>
    <dgm:pt modelId="{8407045D-FABD-417F-9114-75FBEC385451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After: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8BC420EE-5176-404F-93E3-E7EC86450320}" type="parTrans" cxnId="{9AA115E8-0D13-4303-9C64-2FACD0AE8ED9}">
      <dgm:prSet/>
      <dgm:spPr/>
      <dgm:t>
        <a:bodyPr/>
        <a:lstStyle/>
        <a:p>
          <a:endParaRPr lang="en-US"/>
        </a:p>
      </dgm:t>
    </dgm:pt>
    <dgm:pt modelId="{59CD3D32-4B6B-41B7-A46B-18782481EF38}" type="sibTrans" cxnId="{9AA115E8-0D13-4303-9C64-2FACD0AE8ED9}">
      <dgm:prSet/>
      <dgm:spPr/>
      <dgm:t>
        <a:bodyPr/>
        <a:lstStyle/>
        <a:p>
          <a:endParaRPr lang="en-US"/>
        </a:p>
      </dgm:t>
    </dgm:pt>
    <dgm:pt modelId="{82EEEA2E-C7AB-44EA-9F9B-EE7818A02B4F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Mag-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imbak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sapat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pagkain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at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maghanda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first aid kit.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E0EAC7A1-FF6C-497C-AF33-AE7C26277C95}" type="parTrans" cxnId="{07B6E640-33EC-4F8B-A025-A6151AB44D82}">
      <dgm:prSet/>
      <dgm:spPr/>
      <dgm:t>
        <a:bodyPr/>
        <a:lstStyle/>
        <a:p>
          <a:endParaRPr lang="en-US"/>
        </a:p>
      </dgm:t>
    </dgm:pt>
    <dgm:pt modelId="{9560D683-D8CF-4630-8D9D-5FE9CA775B30}" type="sibTrans" cxnId="{07B6E640-33EC-4F8B-A025-A6151AB44D82}">
      <dgm:prSet/>
      <dgm:spPr/>
      <dgm:t>
        <a:bodyPr/>
        <a:lstStyle/>
        <a:p>
          <a:endParaRPr lang="en-US"/>
        </a:p>
      </dgm:t>
    </dgm:pt>
    <dgm:pt modelId="{431C4E4A-F776-4C02-9EEB-880A1E40AF4E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Magpakulo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tubig-inumin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E0CA3B8B-C3AA-4EEA-9D77-5B83CDFCA912}" type="parTrans" cxnId="{4421DCC9-558F-4539-A5C6-52296B9F161F}">
      <dgm:prSet/>
      <dgm:spPr/>
      <dgm:t>
        <a:bodyPr/>
        <a:lstStyle/>
        <a:p>
          <a:endParaRPr lang="en-US"/>
        </a:p>
      </dgm:t>
    </dgm:pt>
    <dgm:pt modelId="{6149E66E-1BDB-4CF1-B57A-8CC32109A0EB}" type="sibTrans" cxnId="{4421DCC9-558F-4539-A5C6-52296B9F161F}">
      <dgm:prSet/>
      <dgm:spPr/>
      <dgm:t>
        <a:bodyPr/>
        <a:lstStyle/>
        <a:p>
          <a:endParaRPr lang="en-US"/>
        </a:p>
      </dgm:t>
    </dgm:pt>
    <dgm:pt modelId="{F18B142B-2C35-4E26-93B5-565C2DECE136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Pakuluan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tubig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iinumin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6445ABAB-333F-4CC9-86D5-48B04CF8365F}" type="parTrans" cxnId="{0AA51984-2FEC-41DE-AAA1-82B2D10DC798}">
      <dgm:prSet/>
      <dgm:spPr/>
      <dgm:t>
        <a:bodyPr/>
        <a:lstStyle/>
        <a:p>
          <a:endParaRPr lang="en-US"/>
        </a:p>
      </dgm:t>
    </dgm:pt>
    <dgm:pt modelId="{AB76BE96-5E30-4FB0-ADCF-2ADCBB83D746}" type="sibTrans" cxnId="{0AA51984-2FEC-41DE-AAA1-82B2D10DC798}">
      <dgm:prSet/>
      <dgm:spPr/>
      <dgm:t>
        <a:bodyPr/>
        <a:lstStyle/>
        <a:p>
          <a:endParaRPr lang="en-US"/>
        </a:p>
      </dgm:t>
    </dgm:pt>
    <dgm:pt modelId="{F6A96AE6-B41C-4271-B2E5-90CA161B11E7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Pumunta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sa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isang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mataas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lugar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E656D807-E641-4840-885B-E38153664C47}" type="parTrans" cxnId="{34FF30A7-5AED-465F-9E7C-8FF42E47B26D}">
      <dgm:prSet/>
      <dgm:spPr/>
      <dgm:t>
        <a:bodyPr/>
        <a:lstStyle/>
        <a:p>
          <a:endParaRPr lang="en-US"/>
        </a:p>
      </dgm:t>
    </dgm:pt>
    <dgm:pt modelId="{8665FB97-4E85-4B22-9FE2-DCCA890C5B32}" type="sibTrans" cxnId="{34FF30A7-5AED-465F-9E7C-8FF42E47B26D}">
      <dgm:prSet/>
      <dgm:spPr/>
      <dgm:t>
        <a:bodyPr/>
        <a:lstStyle/>
        <a:p>
          <a:endParaRPr lang="en-US"/>
        </a:p>
      </dgm:t>
    </dgm:pt>
    <dgm:pt modelId="{4B7293FE-E907-4F2E-910F-FCF3D4272759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Umiwas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sa mga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tubig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baha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96B5D798-D55E-4659-8214-8C1ED175AFA3}" type="parTrans" cxnId="{156C7CFE-A8CD-4CE5-BD25-F0A222E0FA7E}">
      <dgm:prSet/>
      <dgm:spPr/>
      <dgm:t>
        <a:bodyPr/>
        <a:lstStyle/>
        <a:p>
          <a:endParaRPr lang="en-US"/>
        </a:p>
      </dgm:t>
    </dgm:pt>
    <dgm:pt modelId="{23D30D7E-39EE-482C-9E4A-36F7ECFED3AE}" type="sibTrans" cxnId="{156C7CFE-A8CD-4CE5-BD25-F0A222E0FA7E}">
      <dgm:prSet/>
      <dgm:spPr/>
      <dgm:t>
        <a:bodyPr/>
        <a:lstStyle/>
        <a:p>
          <a:endParaRPr lang="en-US"/>
        </a:p>
      </dgm:t>
    </dgm:pt>
    <dgm:pt modelId="{0B8AB9E0-F33E-4B4C-A718-D513A790FC73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Huwag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kainin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mga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pagkaing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nadikit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sa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baha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F9687D18-CE85-40D2-B519-1B0822BDDBF7}" type="parTrans" cxnId="{43537425-62A7-4861-AA09-38229D275E31}">
      <dgm:prSet/>
      <dgm:spPr/>
      <dgm:t>
        <a:bodyPr/>
        <a:lstStyle/>
        <a:p>
          <a:endParaRPr lang="en-US"/>
        </a:p>
      </dgm:t>
    </dgm:pt>
    <dgm:pt modelId="{5D00BEAD-2946-4646-995E-662B5DB1FDEA}" type="sibTrans" cxnId="{43537425-62A7-4861-AA09-38229D275E31}">
      <dgm:prSet/>
      <dgm:spPr/>
      <dgm:t>
        <a:bodyPr/>
        <a:lstStyle/>
        <a:p>
          <a:endParaRPr lang="en-US"/>
        </a:p>
      </dgm:t>
    </dgm:pt>
    <dgm:pt modelId="{76BAD0C9-5532-464D-B5A4-9D51BD1F66D4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Patayin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switch ng mga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kasangkapang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de-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kuryente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3A4EA9E3-45B9-488F-BA38-6C864EBA5CB0}" type="parTrans" cxnId="{05D1ED30-092A-4F71-85C0-23E993EADF0C}">
      <dgm:prSet/>
      <dgm:spPr/>
      <dgm:t>
        <a:bodyPr/>
        <a:lstStyle/>
        <a:p>
          <a:endParaRPr lang="en-US"/>
        </a:p>
      </dgm:t>
    </dgm:pt>
    <dgm:pt modelId="{6EB529C5-8031-4646-9E8C-E61C4359AC20}" type="sibTrans" cxnId="{05D1ED30-092A-4F71-85C0-23E993EADF0C}">
      <dgm:prSet/>
      <dgm:spPr/>
      <dgm:t>
        <a:bodyPr/>
        <a:lstStyle/>
        <a:p>
          <a:endParaRPr lang="en-US"/>
        </a:p>
      </dgm:t>
    </dgm:pt>
    <dgm:pt modelId="{7A428F75-C98B-4D5C-A98F-DF8C625C45CC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Lumikas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agad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D543D22A-4637-44AC-80D1-B71EE8DAC67C}" type="parTrans" cxnId="{57D28523-09D5-4F7F-AE05-44BDED3945CF}">
      <dgm:prSet/>
      <dgm:spPr/>
      <dgm:t>
        <a:bodyPr/>
        <a:lstStyle/>
        <a:p>
          <a:endParaRPr lang="en-US"/>
        </a:p>
      </dgm:t>
    </dgm:pt>
    <dgm:pt modelId="{B094B089-ECBE-46F6-9789-D0C1E2A5261D}" type="sibTrans" cxnId="{57D28523-09D5-4F7F-AE05-44BDED3945CF}">
      <dgm:prSet/>
      <dgm:spPr/>
      <dgm:t>
        <a:bodyPr/>
        <a:lstStyle/>
        <a:p>
          <a:endParaRPr lang="en-US"/>
        </a:p>
      </dgm:t>
    </dgm:pt>
    <dgm:pt modelId="{D8E0A5D7-EB64-459C-ACDC-08DFA40B6C58}">
      <dgm:prSet custT="1"/>
      <dgm:spPr/>
      <dgm:t>
        <a:bodyPr/>
        <a:lstStyle/>
        <a:p>
          <a:pPr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Linisin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at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patuyuin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mga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bagay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inabot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baha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539EA0F7-F9A2-4F8D-AFEA-372FCC5DE91B}" type="parTrans" cxnId="{74F2E182-107A-4994-868A-594F17CF8BA5}">
      <dgm:prSet/>
      <dgm:spPr/>
      <dgm:t>
        <a:bodyPr/>
        <a:lstStyle/>
        <a:p>
          <a:endParaRPr lang="en-US"/>
        </a:p>
      </dgm:t>
    </dgm:pt>
    <dgm:pt modelId="{6C084F07-EE89-4B11-9BA0-B84E5DCDAD87}" type="sibTrans" cxnId="{74F2E182-107A-4994-868A-594F17CF8BA5}">
      <dgm:prSet/>
      <dgm:spPr/>
      <dgm:t>
        <a:bodyPr/>
        <a:lstStyle/>
        <a:p>
          <a:endParaRPr lang="en-US"/>
        </a:p>
      </dgm:t>
    </dgm:pt>
    <dgm:pt modelId="{7EF8AAD4-F032-4732-A1D5-45EF982EE8A2}" type="pres">
      <dgm:prSet presAssocID="{84F15921-5DF3-4174-8028-11B026A5BA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D27C7-C0E1-468E-B0E5-F2B0A7CA4C4F}" type="pres">
      <dgm:prSet presAssocID="{AD5444FB-E37E-47AD-AA0C-5F69EB93B4CE}" presName="composite" presStyleCnt="0"/>
      <dgm:spPr/>
      <dgm:t>
        <a:bodyPr/>
        <a:lstStyle/>
        <a:p>
          <a:endParaRPr lang="en-US"/>
        </a:p>
      </dgm:t>
    </dgm:pt>
    <dgm:pt modelId="{F43986DC-C22E-4B52-B809-1FB1D8FDA95B}" type="pres">
      <dgm:prSet presAssocID="{AD5444FB-E37E-47AD-AA0C-5F69EB93B4CE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03865-3988-47E4-8E03-EC2304912512}" type="pres">
      <dgm:prSet presAssocID="{AD5444FB-E37E-47AD-AA0C-5F69EB93B4CE}" presName="rect2" presStyleLbl="fgImgPlace1" presStyleIdx="0" presStyleCnt="12"/>
      <dgm:spPr/>
      <dgm:t>
        <a:bodyPr/>
        <a:lstStyle/>
        <a:p>
          <a:endParaRPr lang="en-US"/>
        </a:p>
      </dgm:t>
    </dgm:pt>
    <dgm:pt modelId="{B938C7BE-55F5-4521-8105-BAFD2201B3C6}" type="pres">
      <dgm:prSet presAssocID="{E42CF1DA-25A8-43BF-88D8-ED5F93118F49}" presName="sibTrans" presStyleCnt="0"/>
      <dgm:spPr/>
      <dgm:t>
        <a:bodyPr/>
        <a:lstStyle/>
        <a:p>
          <a:endParaRPr lang="en-US"/>
        </a:p>
      </dgm:t>
    </dgm:pt>
    <dgm:pt modelId="{1A738664-BD4A-4E21-A776-1B8DB35E0F49}" type="pres">
      <dgm:prSet presAssocID="{9AA230F5-A686-44CF-93F3-A9E46AD59D01}" presName="composite" presStyleCnt="0"/>
      <dgm:spPr/>
      <dgm:t>
        <a:bodyPr/>
        <a:lstStyle/>
        <a:p>
          <a:endParaRPr lang="en-US"/>
        </a:p>
      </dgm:t>
    </dgm:pt>
    <dgm:pt modelId="{6EB596F2-8DB2-490F-A149-2891E945BBCE}" type="pres">
      <dgm:prSet presAssocID="{9AA230F5-A686-44CF-93F3-A9E46AD59D01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AEFCD-0240-4C3C-9B18-7FA59D92E38A}" type="pres">
      <dgm:prSet presAssocID="{9AA230F5-A686-44CF-93F3-A9E46AD59D01}" presName="rect2" presStyleLbl="fgImgPlace1" presStyleIdx="1" presStyleCnt="12"/>
      <dgm:spPr/>
      <dgm:t>
        <a:bodyPr/>
        <a:lstStyle/>
        <a:p>
          <a:endParaRPr lang="en-US"/>
        </a:p>
      </dgm:t>
    </dgm:pt>
    <dgm:pt modelId="{14125DA5-17CA-4B5A-8E39-F6DDC03E10EB}" type="pres">
      <dgm:prSet presAssocID="{00446B64-2F19-47AE-816E-18E2DEC51B23}" presName="sibTrans" presStyleCnt="0"/>
      <dgm:spPr/>
      <dgm:t>
        <a:bodyPr/>
        <a:lstStyle/>
        <a:p>
          <a:endParaRPr lang="en-US"/>
        </a:p>
      </dgm:t>
    </dgm:pt>
    <dgm:pt modelId="{8C5932B9-80A8-47DF-A61D-A7AA4F9CFC31}" type="pres">
      <dgm:prSet presAssocID="{8407045D-FABD-417F-9114-75FBEC385451}" presName="composite" presStyleCnt="0"/>
      <dgm:spPr/>
      <dgm:t>
        <a:bodyPr/>
        <a:lstStyle/>
        <a:p>
          <a:endParaRPr lang="en-US"/>
        </a:p>
      </dgm:t>
    </dgm:pt>
    <dgm:pt modelId="{BB2B4905-6558-4580-A71F-D2E46C4D8DC6}" type="pres">
      <dgm:prSet presAssocID="{8407045D-FABD-417F-9114-75FBEC385451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30D0-F407-4076-8860-BDA492A0BDEE}" type="pres">
      <dgm:prSet presAssocID="{8407045D-FABD-417F-9114-75FBEC385451}" presName="rect2" presStyleLbl="fgImgPlace1" presStyleIdx="2" presStyleCnt="12"/>
      <dgm:spPr/>
      <dgm:t>
        <a:bodyPr/>
        <a:lstStyle/>
        <a:p>
          <a:endParaRPr lang="en-US"/>
        </a:p>
      </dgm:t>
    </dgm:pt>
    <dgm:pt modelId="{90A69192-FB53-4D00-9577-07BCE272CCBB}" type="pres">
      <dgm:prSet presAssocID="{59CD3D32-4B6B-41B7-A46B-18782481EF38}" presName="sibTrans" presStyleCnt="0"/>
      <dgm:spPr/>
      <dgm:t>
        <a:bodyPr/>
        <a:lstStyle/>
        <a:p>
          <a:endParaRPr lang="en-US"/>
        </a:p>
      </dgm:t>
    </dgm:pt>
    <dgm:pt modelId="{41D772D0-28A7-4DE1-83B6-3C412EB3EDFA}" type="pres">
      <dgm:prSet presAssocID="{82EEEA2E-C7AB-44EA-9F9B-EE7818A02B4F}" presName="composite" presStyleCnt="0"/>
      <dgm:spPr/>
      <dgm:t>
        <a:bodyPr/>
        <a:lstStyle/>
        <a:p>
          <a:endParaRPr lang="en-US"/>
        </a:p>
      </dgm:t>
    </dgm:pt>
    <dgm:pt modelId="{9ED56F96-B256-4278-A97C-A8D5F90E0F0B}" type="pres">
      <dgm:prSet presAssocID="{82EEEA2E-C7AB-44EA-9F9B-EE7818A02B4F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039E2-CE7F-476A-9F95-6CF03CA6CC7A}" type="pres">
      <dgm:prSet presAssocID="{82EEEA2E-C7AB-44EA-9F9B-EE7818A02B4F}" presName="rect2" presStyleLbl="fgImgPlace1" presStyleIdx="3" presStyleCnt="12"/>
      <dgm:spPr/>
      <dgm:t>
        <a:bodyPr/>
        <a:lstStyle/>
        <a:p>
          <a:endParaRPr lang="en-US"/>
        </a:p>
      </dgm:t>
    </dgm:pt>
    <dgm:pt modelId="{B412C210-3254-4B36-8BA9-CAC816AC046C}" type="pres">
      <dgm:prSet presAssocID="{9560D683-D8CF-4630-8D9D-5FE9CA775B30}" presName="sibTrans" presStyleCnt="0"/>
      <dgm:spPr/>
      <dgm:t>
        <a:bodyPr/>
        <a:lstStyle/>
        <a:p>
          <a:endParaRPr lang="en-US"/>
        </a:p>
      </dgm:t>
    </dgm:pt>
    <dgm:pt modelId="{154F3EC3-6EB0-4FBD-82DF-D123E4717F2F}" type="pres">
      <dgm:prSet presAssocID="{431C4E4A-F776-4C02-9EEB-880A1E40AF4E}" presName="composite" presStyleCnt="0"/>
      <dgm:spPr/>
      <dgm:t>
        <a:bodyPr/>
        <a:lstStyle/>
        <a:p>
          <a:endParaRPr lang="en-US"/>
        </a:p>
      </dgm:t>
    </dgm:pt>
    <dgm:pt modelId="{65D9FDA7-5BEF-453D-9383-F4F1523C0166}" type="pres">
      <dgm:prSet presAssocID="{431C4E4A-F776-4C02-9EEB-880A1E40AF4E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5CDA5-483B-407E-8A6F-DB533F68C873}" type="pres">
      <dgm:prSet presAssocID="{431C4E4A-F776-4C02-9EEB-880A1E40AF4E}" presName="rect2" presStyleLbl="fgImgPlace1" presStyleIdx="4" presStyleCnt="12"/>
      <dgm:spPr/>
      <dgm:t>
        <a:bodyPr/>
        <a:lstStyle/>
        <a:p>
          <a:endParaRPr lang="en-US"/>
        </a:p>
      </dgm:t>
    </dgm:pt>
    <dgm:pt modelId="{7CF3E844-D108-4D51-ABF7-F38C356F02B6}" type="pres">
      <dgm:prSet presAssocID="{6149E66E-1BDB-4CF1-B57A-8CC32109A0EB}" presName="sibTrans" presStyleCnt="0"/>
      <dgm:spPr/>
      <dgm:t>
        <a:bodyPr/>
        <a:lstStyle/>
        <a:p>
          <a:endParaRPr lang="en-US"/>
        </a:p>
      </dgm:t>
    </dgm:pt>
    <dgm:pt modelId="{EA290086-EBEC-4556-8A22-678D1D049EB7}" type="pres">
      <dgm:prSet presAssocID="{F18B142B-2C35-4E26-93B5-565C2DECE136}" presName="composite" presStyleCnt="0"/>
      <dgm:spPr/>
      <dgm:t>
        <a:bodyPr/>
        <a:lstStyle/>
        <a:p>
          <a:endParaRPr lang="en-US"/>
        </a:p>
      </dgm:t>
    </dgm:pt>
    <dgm:pt modelId="{F490B40C-00A4-4A70-AA2A-2B24106F7070}" type="pres">
      <dgm:prSet presAssocID="{F18B142B-2C35-4E26-93B5-565C2DECE136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8F2D1-FC00-490E-A91B-CC24103F2AA2}" type="pres">
      <dgm:prSet presAssocID="{F18B142B-2C35-4E26-93B5-565C2DECE136}" presName="rect2" presStyleLbl="fgImgPlace1" presStyleIdx="5" presStyleCnt="12"/>
      <dgm:spPr/>
      <dgm:t>
        <a:bodyPr/>
        <a:lstStyle/>
        <a:p>
          <a:endParaRPr lang="en-US"/>
        </a:p>
      </dgm:t>
    </dgm:pt>
    <dgm:pt modelId="{0DB80C43-4B85-47D5-96A6-84EE035923BE}" type="pres">
      <dgm:prSet presAssocID="{AB76BE96-5E30-4FB0-ADCF-2ADCBB83D746}" presName="sibTrans" presStyleCnt="0"/>
      <dgm:spPr/>
      <dgm:t>
        <a:bodyPr/>
        <a:lstStyle/>
        <a:p>
          <a:endParaRPr lang="en-US"/>
        </a:p>
      </dgm:t>
    </dgm:pt>
    <dgm:pt modelId="{3A987877-3A3A-4FE7-B13E-20BD7E2AE77C}" type="pres">
      <dgm:prSet presAssocID="{F6A96AE6-B41C-4271-B2E5-90CA161B11E7}" presName="composite" presStyleCnt="0"/>
      <dgm:spPr/>
      <dgm:t>
        <a:bodyPr/>
        <a:lstStyle/>
        <a:p>
          <a:endParaRPr lang="en-US"/>
        </a:p>
      </dgm:t>
    </dgm:pt>
    <dgm:pt modelId="{C768A38F-B206-43A5-B4AC-6C5834014317}" type="pres">
      <dgm:prSet presAssocID="{F6A96AE6-B41C-4271-B2E5-90CA161B11E7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870F8-6089-42ED-A871-A7C303411646}" type="pres">
      <dgm:prSet presAssocID="{F6A96AE6-B41C-4271-B2E5-90CA161B11E7}" presName="rect2" presStyleLbl="fgImgPlace1" presStyleIdx="6" presStyleCnt="12"/>
      <dgm:spPr/>
      <dgm:t>
        <a:bodyPr/>
        <a:lstStyle/>
        <a:p>
          <a:endParaRPr lang="en-US"/>
        </a:p>
      </dgm:t>
    </dgm:pt>
    <dgm:pt modelId="{D6E56033-D1EE-4438-A8A9-A4B5E225276C}" type="pres">
      <dgm:prSet presAssocID="{8665FB97-4E85-4B22-9FE2-DCCA890C5B32}" presName="sibTrans" presStyleCnt="0"/>
      <dgm:spPr/>
      <dgm:t>
        <a:bodyPr/>
        <a:lstStyle/>
        <a:p>
          <a:endParaRPr lang="en-US"/>
        </a:p>
      </dgm:t>
    </dgm:pt>
    <dgm:pt modelId="{6897C526-89EB-46F4-A53F-846EA04EC791}" type="pres">
      <dgm:prSet presAssocID="{4B7293FE-E907-4F2E-910F-FCF3D4272759}" presName="composite" presStyleCnt="0"/>
      <dgm:spPr/>
      <dgm:t>
        <a:bodyPr/>
        <a:lstStyle/>
        <a:p>
          <a:endParaRPr lang="en-US"/>
        </a:p>
      </dgm:t>
    </dgm:pt>
    <dgm:pt modelId="{C0C00A88-6FFC-475D-B2DE-1D77912F204F}" type="pres">
      <dgm:prSet presAssocID="{4B7293FE-E907-4F2E-910F-FCF3D4272759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90F76-F80B-4DA1-93B1-BB935CB62ECC}" type="pres">
      <dgm:prSet presAssocID="{4B7293FE-E907-4F2E-910F-FCF3D4272759}" presName="rect2" presStyleLbl="fgImgPlace1" presStyleIdx="7" presStyleCnt="12"/>
      <dgm:spPr/>
      <dgm:t>
        <a:bodyPr/>
        <a:lstStyle/>
        <a:p>
          <a:endParaRPr lang="en-US"/>
        </a:p>
      </dgm:t>
    </dgm:pt>
    <dgm:pt modelId="{9F6C2A8C-136C-4082-9D47-1BA6CF35B12D}" type="pres">
      <dgm:prSet presAssocID="{23D30D7E-39EE-482C-9E4A-36F7ECFED3AE}" presName="sibTrans" presStyleCnt="0"/>
      <dgm:spPr/>
      <dgm:t>
        <a:bodyPr/>
        <a:lstStyle/>
        <a:p>
          <a:endParaRPr lang="en-US"/>
        </a:p>
      </dgm:t>
    </dgm:pt>
    <dgm:pt modelId="{525CC723-CF42-44B3-8B50-FC6B7E10131D}" type="pres">
      <dgm:prSet presAssocID="{0B8AB9E0-F33E-4B4C-A718-D513A790FC73}" presName="composite" presStyleCnt="0"/>
      <dgm:spPr/>
      <dgm:t>
        <a:bodyPr/>
        <a:lstStyle/>
        <a:p>
          <a:endParaRPr lang="en-US"/>
        </a:p>
      </dgm:t>
    </dgm:pt>
    <dgm:pt modelId="{9A24D2EF-0109-4109-B48F-283BE3186F8B}" type="pres">
      <dgm:prSet presAssocID="{0B8AB9E0-F33E-4B4C-A718-D513A790FC73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FF018-2A67-4A83-A3F8-3406564E5AE1}" type="pres">
      <dgm:prSet presAssocID="{0B8AB9E0-F33E-4B4C-A718-D513A790FC73}" presName="rect2" presStyleLbl="fgImgPlace1" presStyleIdx="8" presStyleCnt="12"/>
      <dgm:spPr/>
      <dgm:t>
        <a:bodyPr/>
        <a:lstStyle/>
        <a:p>
          <a:endParaRPr lang="en-US"/>
        </a:p>
      </dgm:t>
    </dgm:pt>
    <dgm:pt modelId="{90DED864-FBEF-4FF4-AB9A-67B6ACCBA3A6}" type="pres">
      <dgm:prSet presAssocID="{5D00BEAD-2946-4646-995E-662B5DB1FDEA}" presName="sibTrans" presStyleCnt="0"/>
      <dgm:spPr/>
      <dgm:t>
        <a:bodyPr/>
        <a:lstStyle/>
        <a:p>
          <a:endParaRPr lang="en-US"/>
        </a:p>
      </dgm:t>
    </dgm:pt>
    <dgm:pt modelId="{2F97D73A-3DD8-4EA0-A99C-690427B6105A}" type="pres">
      <dgm:prSet presAssocID="{76BAD0C9-5532-464D-B5A4-9D51BD1F66D4}" presName="composite" presStyleCnt="0"/>
      <dgm:spPr/>
      <dgm:t>
        <a:bodyPr/>
        <a:lstStyle/>
        <a:p>
          <a:endParaRPr lang="en-US"/>
        </a:p>
      </dgm:t>
    </dgm:pt>
    <dgm:pt modelId="{F72262A7-4E88-437C-A844-7F62AC0D9573}" type="pres">
      <dgm:prSet presAssocID="{76BAD0C9-5532-464D-B5A4-9D51BD1F66D4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7FD1A-EA17-4FC3-81B9-B35E56A8F6E6}" type="pres">
      <dgm:prSet presAssocID="{76BAD0C9-5532-464D-B5A4-9D51BD1F66D4}" presName="rect2" presStyleLbl="fgImgPlace1" presStyleIdx="9" presStyleCnt="12"/>
      <dgm:spPr/>
      <dgm:t>
        <a:bodyPr/>
        <a:lstStyle/>
        <a:p>
          <a:endParaRPr lang="en-US"/>
        </a:p>
      </dgm:t>
    </dgm:pt>
    <dgm:pt modelId="{0DDDCF62-9050-4825-9581-C219F24A1E8C}" type="pres">
      <dgm:prSet presAssocID="{6EB529C5-8031-4646-9E8C-E61C4359AC20}" presName="sibTrans" presStyleCnt="0"/>
      <dgm:spPr/>
      <dgm:t>
        <a:bodyPr/>
        <a:lstStyle/>
        <a:p>
          <a:endParaRPr lang="en-US"/>
        </a:p>
      </dgm:t>
    </dgm:pt>
    <dgm:pt modelId="{3676C679-6781-460D-B25F-53F80C1BFEEE}" type="pres">
      <dgm:prSet presAssocID="{7A428F75-C98B-4D5C-A98F-DF8C625C45CC}" presName="composite" presStyleCnt="0"/>
      <dgm:spPr/>
      <dgm:t>
        <a:bodyPr/>
        <a:lstStyle/>
        <a:p>
          <a:endParaRPr lang="en-US"/>
        </a:p>
      </dgm:t>
    </dgm:pt>
    <dgm:pt modelId="{A52EE05E-E30A-4701-9D9E-5124380AA96B}" type="pres">
      <dgm:prSet presAssocID="{7A428F75-C98B-4D5C-A98F-DF8C625C45CC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30FD2-5C3A-4CA5-81C9-D45308F90A63}" type="pres">
      <dgm:prSet presAssocID="{7A428F75-C98B-4D5C-A98F-DF8C625C45CC}" presName="rect2" presStyleLbl="fgImgPlace1" presStyleIdx="10" presStyleCnt="12"/>
      <dgm:spPr/>
      <dgm:t>
        <a:bodyPr/>
        <a:lstStyle/>
        <a:p>
          <a:endParaRPr lang="en-US"/>
        </a:p>
      </dgm:t>
    </dgm:pt>
    <dgm:pt modelId="{68825AAD-5172-4E49-B1CB-8B538ED37D29}" type="pres">
      <dgm:prSet presAssocID="{B094B089-ECBE-46F6-9789-D0C1E2A5261D}" presName="sibTrans" presStyleCnt="0"/>
      <dgm:spPr/>
      <dgm:t>
        <a:bodyPr/>
        <a:lstStyle/>
        <a:p>
          <a:endParaRPr lang="en-US"/>
        </a:p>
      </dgm:t>
    </dgm:pt>
    <dgm:pt modelId="{27B723CE-11F8-43F9-9216-29E7D3033F3B}" type="pres">
      <dgm:prSet presAssocID="{D8E0A5D7-EB64-459C-ACDC-08DFA40B6C58}" presName="composite" presStyleCnt="0"/>
      <dgm:spPr/>
      <dgm:t>
        <a:bodyPr/>
        <a:lstStyle/>
        <a:p>
          <a:endParaRPr lang="en-US"/>
        </a:p>
      </dgm:t>
    </dgm:pt>
    <dgm:pt modelId="{5BCF5BD4-FAE8-4DEC-A207-49279F06FDEB}" type="pres">
      <dgm:prSet presAssocID="{D8E0A5D7-EB64-459C-ACDC-08DFA40B6C58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4F527-708A-40EA-ABE9-95743A110F3A}" type="pres">
      <dgm:prSet presAssocID="{D8E0A5D7-EB64-459C-ACDC-08DFA40B6C58}" presName="rect2" presStyleLbl="fgImgPlace1" presStyleIdx="11" presStyleCnt="12"/>
      <dgm:spPr/>
      <dgm:t>
        <a:bodyPr/>
        <a:lstStyle/>
        <a:p>
          <a:endParaRPr lang="en-US"/>
        </a:p>
      </dgm:t>
    </dgm:pt>
  </dgm:ptLst>
  <dgm:cxnLst>
    <dgm:cxn modelId="{9AA115E8-0D13-4303-9C64-2FACD0AE8ED9}" srcId="{84F15921-5DF3-4174-8028-11B026A5BA13}" destId="{8407045D-FABD-417F-9114-75FBEC385451}" srcOrd="2" destOrd="0" parTransId="{8BC420EE-5176-404F-93E3-E7EC86450320}" sibTransId="{59CD3D32-4B6B-41B7-A46B-18782481EF38}"/>
    <dgm:cxn modelId="{156C7CFE-A8CD-4CE5-BD25-F0A222E0FA7E}" srcId="{84F15921-5DF3-4174-8028-11B026A5BA13}" destId="{4B7293FE-E907-4F2E-910F-FCF3D4272759}" srcOrd="7" destOrd="0" parTransId="{96B5D798-D55E-4659-8214-8C1ED175AFA3}" sibTransId="{23D30D7E-39EE-482C-9E4A-36F7ECFED3AE}"/>
    <dgm:cxn modelId="{43537425-62A7-4861-AA09-38229D275E31}" srcId="{84F15921-5DF3-4174-8028-11B026A5BA13}" destId="{0B8AB9E0-F33E-4B4C-A718-D513A790FC73}" srcOrd="8" destOrd="0" parTransId="{F9687D18-CE85-40D2-B519-1B0822BDDBF7}" sibTransId="{5D00BEAD-2946-4646-995E-662B5DB1FDEA}"/>
    <dgm:cxn modelId="{D98D3058-DF27-42AA-B486-A360E6039443}" type="presOf" srcId="{AD5444FB-E37E-47AD-AA0C-5F69EB93B4CE}" destId="{F43986DC-C22E-4B52-B809-1FB1D8FDA95B}" srcOrd="0" destOrd="0" presId="urn:microsoft.com/office/officeart/2008/layout/PictureStrips"/>
    <dgm:cxn modelId="{57D28523-09D5-4F7F-AE05-44BDED3945CF}" srcId="{84F15921-5DF3-4174-8028-11B026A5BA13}" destId="{7A428F75-C98B-4D5C-A98F-DF8C625C45CC}" srcOrd="10" destOrd="0" parTransId="{D543D22A-4637-44AC-80D1-B71EE8DAC67C}" sibTransId="{B094B089-ECBE-46F6-9789-D0C1E2A5261D}"/>
    <dgm:cxn modelId="{6F55B650-89F1-451B-95DB-3666D68D8069}" type="presOf" srcId="{9AA230F5-A686-44CF-93F3-A9E46AD59D01}" destId="{6EB596F2-8DB2-490F-A149-2891E945BBCE}" srcOrd="0" destOrd="0" presId="urn:microsoft.com/office/officeart/2008/layout/PictureStrips"/>
    <dgm:cxn modelId="{C7755DF3-399C-49D8-9D6B-983AECBC82D8}" type="presOf" srcId="{F18B142B-2C35-4E26-93B5-565C2DECE136}" destId="{F490B40C-00A4-4A70-AA2A-2B24106F7070}" srcOrd="0" destOrd="0" presId="urn:microsoft.com/office/officeart/2008/layout/PictureStrips"/>
    <dgm:cxn modelId="{328A6CFB-E6FB-4E36-8F0D-C8283DF01FED}" type="presOf" srcId="{4B7293FE-E907-4F2E-910F-FCF3D4272759}" destId="{C0C00A88-6FFC-475D-B2DE-1D77912F204F}" srcOrd="0" destOrd="0" presId="urn:microsoft.com/office/officeart/2008/layout/PictureStrips"/>
    <dgm:cxn modelId="{1FD639F8-4C1E-4D9F-9D1D-087CEFB540AA}" type="presOf" srcId="{7A428F75-C98B-4D5C-A98F-DF8C625C45CC}" destId="{A52EE05E-E30A-4701-9D9E-5124380AA96B}" srcOrd="0" destOrd="0" presId="urn:microsoft.com/office/officeart/2008/layout/PictureStrips"/>
    <dgm:cxn modelId="{0AA51984-2FEC-41DE-AAA1-82B2D10DC798}" srcId="{84F15921-5DF3-4174-8028-11B026A5BA13}" destId="{F18B142B-2C35-4E26-93B5-565C2DECE136}" srcOrd="5" destOrd="0" parTransId="{6445ABAB-333F-4CC9-86D5-48B04CF8365F}" sibTransId="{AB76BE96-5E30-4FB0-ADCF-2ADCBB83D746}"/>
    <dgm:cxn modelId="{555D8314-4C73-4D6F-9714-7D2B56063C36}" type="presOf" srcId="{76BAD0C9-5532-464D-B5A4-9D51BD1F66D4}" destId="{F72262A7-4E88-437C-A844-7F62AC0D9573}" srcOrd="0" destOrd="0" presId="urn:microsoft.com/office/officeart/2008/layout/PictureStrips"/>
    <dgm:cxn modelId="{4421DCC9-558F-4539-A5C6-52296B9F161F}" srcId="{84F15921-5DF3-4174-8028-11B026A5BA13}" destId="{431C4E4A-F776-4C02-9EEB-880A1E40AF4E}" srcOrd="4" destOrd="0" parTransId="{E0CA3B8B-C3AA-4EEA-9D77-5B83CDFCA912}" sibTransId="{6149E66E-1BDB-4CF1-B57A-8CC32109A0EB}"/>
    <dgm:cxn modelId="{34FF30A7-5AED-465F-9E7C-8FF42E47B26D}" srcId="{84F15921-5DF3-4174-8028-11B026A5BA13}" destId="{F6A96AE6-B41C-4271-B2E5-90CA161B11E7}" srcOrd="6" destOrd="0" parTransId="{E656D807-E641-4840-885B-E38153664C47}" sibTransId="{8665FB97-4E85-4B22-9FE2-DCCA890C5B32}"/>
    <dgm:cxn modelId="{07B6E640-33EC-4F8B-A025-A6151AB44D82}" srcId="{84F15921-5DF3-4174-8028-11B026A5BA13}" destId="{82EEEA2E-C7AB-44EA-9F9B-EE7818A02B4F}" srcOrd="3" destOrd="0" parTransId="{E0EAC7A1-FF6C-497C-AF33-AE7C26277C95}" sibTransId="{9560D683-D8CF-4630-8D9D-5FE9CA775B30}"/>
    <dgm:cxn modelId="{05D1ED30-092A-4F71-85C0-23E993EADF0C}" srcId="{84F15921-5DF3-4174-8028-11B026A5BA13}" destId="{76BAD0C9-5532-464D-B5A4-9D51BD1F66D4}" srcOrd="9" destOrd="0" parTransId="{3A4EA9E3-45B9-488F-BA38-6C864EBA5CB0}" sibTransId="{6EB529C5-8031-4646-9E8C-E61C4359AC20}"/>
    <dgm:cxn modelId="{0CA57F4C-2768-4830-B45E-AC44BB95025C}" type="presOf" srcId="{D8E0A5D7-EB64-459C-ACDC-08DFA40B6C58}" destId="{5BCF5BD4-FAE8-4DEC-A207-49279F06FDEB}" srcOrd="0" destOrd="0" presId="urn:microsoft.com/office/officeart/2008/layout/PictureStrips"/>
    <dgm:cxn modelId="{309ED025-5D41-42B8-8E1B-9A2E01C31E6D}" srcId="{84F15921-5DF3-4174-8028-11B026A5BA13}" destId="{9AA230F5-A686-44CF-93F3-A9E46AD59D01}" srcOrd="1" destOrd="0" parTransId="{D226E2D1-A208-43E9-9548-8DCCAA7F900F}" sibTransId="{00446B64-2F19-47AE-816E-18E2DEC51B23}"/>
    <dgm:cxn modelId="{B5304A5E-AA84-48CE-913C-CDDC83237F50}" type="presOf" srcId="{F6A96AE6-B41C-4271-B2E5-90CA161B11E7}" destId="{C768A38F-B206-43A5-B4AC-6C5834014317}" srcOrd="0" destOrd="0" presId="urn:microsoft.com/office/officeart/2008/layout/PictureStrips"/>
    <dgm:cxn modelId="{5E8D58DA-5D00-49FD-8D58-B87714426B9C}" srcId="{84F15921-5DF3-4174-8028-11B026A5BA13}" destId="{AD5444FB-E37E-47AD-AA0C-5F69EB93B4CE}" srcOrd="0" destOrd="0" parTransId="{B185318C-1475-4D91-8D4E-4166E68873C0}" sibTransId="{E42CF1DA-25A8-43BF-88D8-ED5F93118F49}"/>
    <dgm:cxn modelId="{56A81E89-CC85-471E-B62A-E9EA5A24F578}" type="presOf" srcId="{82EEEA2E-C7AB-44EA-9F9B-EE7818A02B4F}" destId="{9ED56F96-B256-4278-A97C-A8D5F90E0F0B}" srcOrd="0" destOrd="0" presId="urn:microsoft.com/office/officeart/2008/layout/PictureStrips"/>
    <dgm:cxn modelId="{DB214334-7B83-4359-955F-6D3C24B1D45C}" type="presOf" srcId="{431C4E4A-F776-4C02-9EEB-880A1E40AF4E}" destId="{65D9FDA7-5BEF-453D-9383-F4F1523C0166}" srcOrd="0" destOrd="0" presId="urn:microsoft.com/office/officeart/2008/layout/PictureStrips"/>
    <dgm:cxn modelId="{74F2E182-107A-4994-868A-594F17CF8BA5}" srcId="{84F15921-5DF3-4174-8028-11B026A5BA13}" destId="{D8E0A5D7-EB64-459C-ACDC-08DFA40B6C58}" srcOrd="11" destOrd="0" parTransId="{539EA0F7-F9A2-4F8D-AFEA-372FCC5DE91B}" sibTransId="{6C084F07-EE89-4B11-9BA0-B84E5DCDAD87}"/>
    <dgm:cxn modelId="{8B9DB191-2196-4F05-9C44-62134EC8163F}" type="presOf" srcId="{84F15921-5DF3-4174-8028-11B026A5BA13}" destId="{7EF8AAD4-F032-4732-A1D5-45EF982EE8A2}" srcOrd="0" destOrd="0" presId="urn:microsoft.com/office/officeart/2008/layout/PictureStrips"/>
    <dgm:cxn modelId="{7FE4DB9F-A13F-47CC-812C-12C84150C5E6}" type="presOf" srcId="{0B8AB9E0-F33E-4B4C-A718-D513A790FC73}" destId="{9A24D2EF-0109-4109-B48F-283BE3186F8B}" srcOrd="0" destOrd="0" presId="urn:microsoft.com/office/officeart/2008/layout/PictureStrips"/>
    <dgm:cxn modelId="{6417EC0A-FF1B-4916-857B-D3D5CE6612A5}" type="presOf" srcId="{8407045D-FABD-417F-9114-75FBEC385451}" destId="{BB2B4905-6558-4580-A71F-D2E46C4D8DC6}" srcOrd="0" destOrd="0" presId="urn:microsoft.com/office/officeart/2008/layout/PictureStrips"/>
    <dgm:cxn modelId="{08DD8163-DA2F-42E1-98B1-76F97C6A53E6}" type="presParOf" srcId="{7EF8AAD4-F032-4732-A1D5-45EF982EE8A2}" destId="{39CD27C7-C0E1-468E-B0E5-F2B0A7CA4C4F}" srcOrd="0" destOrd="0" presId="urn:microsoft.com/office/officeart/2008/layout/PictureStrips"/>
    <dgm:cxn modelId="{9A5BD509-B523-4CDB-854C-6AC968F291A8}" type="presParOf" srcId="{39CD27C7-C0E1-468E-B0E5-F2B0A7CA4C4F}" destId="{F43986DC-C22E-4B52-B809-1FB1D8FDA95B}" srcOrd="0" destOrd="0" presId="urn:microsoft.com/office/officeart/2008/layout/PictureStrips"/>
    <dgm:cxn modelId="{02B2D293-77FB-42C8-A671-91A126D0DBF9}" type="presParOf" srcId="{39CD27C7-C0E1-468E-B0E5-F2B0A7CA4C4F}" destId="{57303865-3988-47E4-8E03-EC2304912512}" srcOrd="1" destOrd="0" presId="urn:microsoft.com/office/officeart/2008/layout/PictureStrips"/>
    <dgm:cxn modelId="{76BF334D-88E0-45BD-9ACD-9D9467AFB94A}" type="presParOf" srcId="{7EF8AAD4-F032-4732-A1D5-45EF982EE8A2}" destId="{B938C7BE-55F5-4521-8105-BAFD2201B3C6}" srcOrd="1" destOrd="0" presId="urn:microsoft.com/office/officeart/2008/layout/PictureStrips"/>
    <dgm:cxn modelId="{C827449E-FDBA-4087-9DAD-C4E5EE558419}" type="presParOf" srcId="{7EF8AAD4-F032-4732-A1D5-45EF982EE8A2}" destId="{1A738664-BD4A-4E21-A776-1B8DB35E0F49}" srcOrd="2" destOrd="0" presId="urn:microsoft.com/office/officeart/2008/layout/PictureStrips"/>
    <dgm:cxn modelId="{902AC177-DF7B-483F-A454-C866D8B64024}" type="presParOf" srcId="{1A738664-BD4A-4E21-A776-1B8DB35E0F49}" destId="{6EB596F2-8DB2-490F-A149-2891E945BBCE}" srcOrd="0" destOrd="0" presId="urn:microsoft.com/office/officeart/2008/layout/PictureStrips"/>
    <dgm:cxn modelId="{F7A36E28-CC9A-4C94-B55F-108A7C912EEF}" type="presParOf" srcId="{1A738664-BD4A-4E21-A776-1B8DB35E0F49}" destId="{1BCAEFCD-0240-4C3C-9B18-7FA59D92E38A}" srcOrd="1" destOrd="0" presId="urn:microsoft.com/office/officeart/2008/layout/PictureStrips"/>
    <dgm:cxn modelId="{E772C789-60A0-4FB9-99E7-E690464636F7}" type="presParOf" srcId="{7EF8AAD4-F032-4732-A1D5-45EF982EE8A2}" destId="{14125DA5-17CA-4B5A-8E39-F6DDC03E10EB}" srcOrd="3" destOrd="0" presId="urn:microsoft.com/office/officeart/2008/layout/PictureStrips"/>
    <dgm:cxn modelId="{8C07A767-2DA4-4BFB-938E-CF0AA420723F}" type="presParOf" srcId="{7EF8AAD4-F032-4732-A1D5-45EF982EE8A2}" destId="{8C5932B9-80A8-47DF-A61D-A7AA4F9CFC31}" srcOrd="4" destOrd="0" presId="urn:microsoft.com/office/officeart/2008/layout/PictureStrips"/>
    <dgm:cxn modelId="{A569B164-1AFC-4106-9569-590B07EFA9D0}" type="presParOf" srcId="{8C5932B9-80A8-47DF-A61D-A7AA4F9CFC31}" destId="{BB2B4905-6558-4580-A71F-D2E46C4D8DC6}" srcOrd="0" destOrd="0" presId="urn:microsoft.com/office/officeart/2008/layout/PictureStrips"/>
    <dgm:cxn modelId="{8093E53D-13B7-4BDE-8356-34F499E42C8D}" type="presParOf" srcId="{8C5932B9-80A8-47DF-A61D-A7AA4F9CFC31}" destId="{4B3230D0-F407-4076-8860-BDA492A0BDEE}" srcOrd="1" destOrd="0" presId="urn:microsoft.com/office/officeart/2008/layout/PictureStrips"/>
    <dgm:cxn modelId="{98CD06A3-7230-40F7-AA3A-11BC3A3AB6EC}" type="presParOf" srcId="{7EF8AAD4-F032-4732-A1D5-45EF982EE8A2}" destId="{90A69192-FB53-4D00-9577-07BCE272CCBB}" srcOrd="5" destOrd="0" presId="urn:microsoft.com/office/officeart/2008/layout/PictureStrips"/>
    <dgm:cxn modelId="{6F388F94-EA03-44A1-AB95-4352F02C4B84}" type="presParOf" srcId="{7EF8AAD4-F032-4732-A1D5-45EF982EE8A2}" destId="{41D772D0-28A7-4DE1-83B6-3C412EB3EDFA}" srcOrd="6" destOrd="0" presId="urn:microsoft.com/office/officeart/2008/layout/PictureStrips"/>
    <dgm:cxn modelId="{1E66CA75-9463-4187-A975-E072A5215952}" type="presParOf" srcId="{41D772D0-28A7-4DE1-83B6-3C412EB3EDFA}" destId="{9ED56F96-B256-4278-A97C-A8D5F90E0F0B}" srcOrd="0" destOrd="0" presId="urn:microsoft.com/office/officeart/2008/layout/PictureStrips"/>
    <dgm:cxn modelId="{4ABF155F-553F-462C-9F37-43FD8B09304D}" type="presParOf" srcId="{41D772D0-28A7-4DE1-83B6-3C412EB3EDFA}" destId="{12F039E2-CE7F-476A-9F95-6CF03CA6CC7A}" srcOrd="1" destOrd="0" presId="urn:microsoft.com/office/officeart/2008/layout/PictureStrips"/>
    <dgm:cxn modelId="{5242DFE9-04D3-41A8-8A9F-7C54C2B102DA}" type="presParOf" srcId="{7EF8AAD4-F032-4732-A1D5-45EF982EE8A2}" destId="{B412C210-3254-4B36-8BA9-CAC816AC046C}" srcOrd="7" destOrd="0" presId="urn:microsoft.com/office/officeart/2008/layout/PictureStrips"/>
    <dgm:cxn modelId="{2B7DBF61-DB18-4DE9-8D7A-B8AF64DC8E10}" type="presParOf" srcId="{7EF8AAD4-F032-4732-A1D5-45EF982EE8A2}" destId="{154F3EC3-6EB0-4FBD-82DF-D123E4717F2F}" srcOrd="8" destOrd="0" presId="urn:microsoft.com/office/officeart/2008/layout/PictureStrips"/>
    <dgm:cxn modelId="{78D6B534-CB11-4DD0-9E7D-558FDEDDC01E}" type="presParOf" srcId="{154F3EC3-6EB0-4FBD-82DF-D123E4717F2F}" destId="{65D9FDA7-5BEF-453D-9383-F4F1523C0166}" srcOrd="0" destOrd="0" presId="urn:microsoft.com/office/officeart/2008/layout/PictureStrips"/>
    <dgm:cxn modelId="{6055A8AA-FF66-491D-8C89-636AFFE223A9}" type="presParOf" srcId="{154F3EC3-6EB0-4FBD-82DF-D123E4717F2F}" destId="{6445CDA5-483B-407E-8A6F-DB533F68C873}" srcOrd="1" destOrd="0" presId="urn:microsoft.com/office/officeart/2008/layout/PictureStrips"/>
    <dgm:cxn modelId="{B0E91CD9-0456-47F6-B558-7D379EA68C7F}" type="presParOf" srcId="{7EF8AAD4-F032-4732-A1D5-45EF982EE8A2}" destId="{7CF3E844-D108-4D51-ABF7-F38C356F02B6}" srcOrd="9" destOrd="0" presId="urn:microsoft.com/office/officeart/2008/layout/PictureStrips"/>
    <dgm:cxn modelId="{EEAB263D-B743-47D6-B928-94A313B01466}" type="presParOf" srcId="{7EF8AAD4-F032-4732-A1D5-45EF982EE8A2}" destId="{EA290086-EBEC-4556-8A22-678D1D049EB7}" srcOrd="10" destOrd="0" presId="urn:microsoft.com/office/officeart/2008/layout/PictureStrips"/>
    <dgm:cxn modelId="{BB99FCD2-6DDF-4AFE-A1B0-2B9EF6FD69ED}" type="presParOf" srcId="{EA290086-EBEC-4556-8A22-678D1D049EB7}" destId="{F490B40C-00A4-4A70-AA2A-2B24106F7070}" srcOrd="0" destOrd="0" presId="urn:microsoft.com/office/officeart/2008/layout/PictureStrips"/>
    <dgm:cxn modelId="{955C45CC-E9AE-48A5-B65F-D7341F1F3280}" type="presParOf" srcId="{EA290086-EBEC-4556-8A22-678D1D049EB7}" destId="{8408F2D1-FC00-490E-A91B-CC24103F2AA2}" srcOrd="1" destOrd="0" presId="urn:microsoft.com/office/officeart/2008/layout/PictureStrips"/>
    <dgm:cxn modelId="{C3CC497A-13F2-4C12-9076-92D79A692C97}" type="presParOf" srcId="{7EF8AAD4-F032-4732-A1D5-45EF982EE8A2}" destId="{0DB80C43-4B85-47D5-96A6-84EE035923BE}" srcOrd="11" destOrd="0" presId="urn:microsoft.com/office/officeart/2008/layout/PictureStrips"/>
    <dgm:cxn modelId="{D5A70470-6157-4B15-8842-A9A4863EA477}" type="presParOf" srcId="{7EF8AAD4-F032-4732-A1D5-45EF982EE8A2}" destId="{3A987877-3A3A-4FE7-B13E-20BD7E2AE77C}" srcOrd="12" destOrd="0" presId="urn:microsoft.com/office/officeart/2008/layout/PictureStrips"/>
    <dgm:cxn modelId="{DB7B239E-9C5B-4987-87ED-F2604901CD61}" type="presParOf" srcId="{3A987877-3A3A-4FE7-B13E-20BD7E2AE77C}" destId="{C768A38F-B206-43A5-B4AC-6C5834014317}" srcOrd="0" destOrd="0" presId="urn:microsoft.com/office/officeart/2008/layout/PictureStrips"/>
    <dgm:cxn modelId="{BD459296-6EBC-4902-9D67-D5A8DB384DA8}" type="presParOf" srcId="{3A987877-3A3A-4FE7-B13E-20BD7E2AE77C}" destId="{70F870F8-6089-42ED-A871-A7C303411646}" srcOrd="1" destOrd="0" presId="urn:microsoft.com/office/officeart/2008/layout/PictureStrips"/>
    <dgm:cxn modelId="{678CF00C-0029-4D0B-BEAB-BE2D82918022}" type="presParOf" srcId="{7EF8AAD4-F032-4732-A1D5-45EF982EE8A2}" destId="{D6E56033-D1EE-4438-A8A9-A4B5E225276C}" srcOrd="13" destOrd="0" presId="urn:microsoft.com/office/officeart/2008/layout/PictureStrips"/>
    <dgm:cxn modelId="{78FEFCA1-3275-4643-91AC-11EB2FC794E9}" type="presParOf" srcId="{7EF8AAD4-F032-4732-A1D5-45EF982EE8A2}" destId="{6897C526-89EB-46F4-A53F-846EA04EC791}" srcOrd="14" destOrd="0" presId="urn:microsoft.com/office/officeart/2008/layout/PictureStrips"/>
    <dgm:cxn modelId="{4D36B9B5-7089-4409-804D-3FDACF95BDBC}" type="presParOf" srcId="{6897C526-89EB-46F4-A53F-846EA04EC791}" destId="{C0C00A88-6FFC-475D-B2DE-1D77912F204F}" srcOrd="0" destOrd="0" presId="urn:microsoft.com/office/officeart/2008/layout/PictureStrips"/>
    <dgm:cxn modelId="{034B5D9A-C5CF-4EEE-BBA2-13B5955BA342}" type="presParOf" srcId="{6897C526-89EB-46F4-A53F-846EA04EC791}" destId="{14B90F76-F80B-4DA1-93B1-BB935CB62ECC}" srcOrd="1" destOrd="0" presId="urn:microsoft.com/office/officeart/2008/layout/PictureStrips"/>
    <dgm:cxn modelId="{D46629EB-3064-4AEE-88A8-78FA5CE60804}" type="presParOf" srcId="{7EF8AAD4-F032-4732-A1D5-45EF982EE8A2}" destId="{9F6C2A8C-136C-4082-9D47-1BA6CF35B12D}" srcOrd="15" destOrd="0" presId="urn:microsoft.com/office/officeart/2008/layout/PictureStrips"/>
    <dgm:cxn modelId="{0D6826B7-53EB-412D-B9B9-D9D8388078B9}" type="presParOf" srcId="{7EF8AAD4-F032-4732-A1D5-45EF982EE8A2}" destId="{525CC723-CF42-44B3-8B50-FC6B7E10131D}" srcOrd="16" destOrd="0" presId="urn:microsoft.com/office/officeart/2008/layout/PictureStrips"/>
    <dgm:cxn modelId="{0A3A1EF4-3FD8-4E05-BB88-82E9DA29A760}" type="presParOf" srcId="{525CC723-CF42-44B3-8B50-FC6B7E10131D}" destId="{9A24D2EF-0109-4109-B48F-283BE3186F8B}" srcOrd="0" destOrd="0" presId="urn:microsoft.com/office/officeart/2008/layout/PictureStrips"/>
    <dgm:cxn modelId="{D4C05405-273F-4BD3-8AFF-9A621EF427AD}" type="presParOf" srcId="{525CC723-CF42-44B3-8B50-FC6B7E10131D}" destId="{023FF018-2A67-4A83-A3F8-3406564E5AE1}" srcOrd="1" destOrd="0" presId="urn:microsoft.com/office/officeart/2008/layout/PictureStrips"/>
    <dgm:cxn modelId="{07BBC3A8-2379-42E4-99D9-12752E9A43B7}" type="presParOf" srcId="{7EF8AAD4-F032-4732-A1D5-45EF982EE8A2}" destId="{90DED864-FBEF-4FF4-AB9A-67B6ACCBA3A6}" srcOrd="17" destOrd="0" presId="urn:microsoft.com/office/officeart/2008/layout/PictureStrips"/>
    <dgm:cxn modelId="{9D9B72B1-A1A4-4A26-8D03-8FBE4018A570}" type="presParOf" srcId="{7EF8AAD4-F032-4732-A1D5-45EF982EE8A2}" destId="{2F97D73A-3DD8-4EA0-A99C-690427B6105A}" srcOrd="18" destOrd="0" presId="urn:microsoft.com/office/officeart/2008/layout/PictureStrips"/>
    <dgm:cxn modelId="{D7273BF8-ADD3-403B-8C24-180CDC217A1A}" type="presParOf" srcId="{2F97D73A-3DD8-4EA0-A99C-690427B6105A}" destId="{F72262A7-4E88-437C-A844-7F62AC0D9573}" srcOrd="0" destOrd="0" presId="urn:microsoft.com/office/officeart/2008/layout/PictureStrips"/>
    <dgm:cxn modelId="{6EF8DD7C-6585-447B-B828-3DD7E9AFC369}" type="presParOf" srcId="{2F97D73A-3DD8-4EA0-A99C-690427B6105A}" destId="{C977FD1A-EA17-4FC3-81B9-B35E56A8F6E6}" srcOrd="1" destOrd="0" presId="urn:microsoft.com/office/officeart/2008/layout/PictureStrips"/>
    <dgm:cxn modelId="{58F162E6-649D-425D-8B35-004CEA52206F}" type="presParOf" srcId="{7EF8AAD4-F032-4732-A1D5-45EF982EE8A2}" destId="{0DDDCF62-9050-4825-9581-C219F24A1E8C}" srcOrd="19" destOrd="0" presId="urn:microsoft.com/office/officeart/2008/layout/PictureStrips"/>
    <dgm:cxn modelId="{9CCE77FA-0A5A-4D41-8B38-7B7E4E7899CE}" type="presParOf" srcId="{7EF8AAD4-F032-4732-A1D5-45EF982EE8A2}" destId="{3676C679-6781-460D-B25F-53F80C1BFEEE}" srcOrd="20" destOrd="0" presId="urn:microsoft.com/office/officeart/2008/layout/PictureStrips"/>
    <dgm:cxn modelId="{02268122-29DA-42DB-B6C4-B77CAC00BA13}" type="presParOf" srcId="{3676C679-6781-460D-B25F-53F80C1BFEEE}" destId="{A52EE05E-E30A-4701-9D9E-5124380AA96B}" srcOrd="0" destOrd="0" presId="urn:microsoft.com/office/officeart/2008/layout/PictureStrips"/>
    <dgm:cxn modelId="{9EAD3B43-AD97-4F6F-BB09-D0B64527730A}" type="presParOf" srcId="{3676C679-6781-460D-B25F-53F80C1BFEEE}" destId="{10530FD2-5C3A-4CA5-81C9-D45308F90A63}" srcOrd="1" destOrd="0" presId="urn:microsoft.com/office/officeart/2008/layout/PictureStrips"/>
    <dgm:cxn modelId="{ECC242EC-6291-4889-A40A-4A1C975E26E8}" type="presParOf" srcId="{7EF8AAD4-F032-4732-A1D5-45EF982EE8A2}" destId="{68825AAD-5172-4E49-B1CB-8B538ED37D29}" srcOrd="21" destOrd="0" presId="urn:microsoft.com/office/officeart/2008/layout/PictureStrips"/>
    <dgm:cxn modelId="{F0B1CFB2-CBDF-42D9-B05F-9AADBB74AD2F}" type="presParOf" srcId="{7EF8AAD4-F032-4732-A1D5-45EF982EE8A2}" destId="{27B723CE-11F8-43F9-9216-29E7D3033F3B}" srcOrd="22" destOrd="0" presId="urn:microsoft.com/office/officeart/2008/layout/PictureStrips"/>
    <dgm:cxn modelId="{F4CC074C-459E-4F1A-A6C7-A5597CE16E1C}" type="presParOf" srcId="{27B723CE-11F8-43F9-9216-29E7D3033F3B}" destId="{5BCF5BD4-FAE8-4DEC-A207-49279F06FDEB}" srcOrd="0" destOrd="0" presId="urn:microsoft.com/office/officeart/2008/layout/PictureStrips"/>
    <dgm:cxn modelId="{A3B16AB6-7F15-4508-B179-AA40F3A83CBB}" type="presParOf" srcId="{27B723CE-11F8-43F9-9216-29E7D3033F3B}" destId="{60D4F527-708A-40EA-ABE9-95743A110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DEED73-E8FE-4538-A49B-006C23C9AF32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B96A0-F59F-4A74-AD0A-FB9FCF6F4E6F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Before: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F8F166CC-6187-4CB5-8F36-108175207BB8}" type="parTrans" cxnId="{9A099F8A-757B-4B8E-9301-C4DBD9EDAE83}">
      <dgm:prSet/>
      <dgm:spPr/>
      <dgm:t>
        <a:bodyPr/>
        <a:lstStyle/>
        <a:p>
          <a:endParaRPr lang="en-US"/>
        </a:p>
      </dgm:t>
    </dgm:pt>
    <dgm:pt modelId="{4F96880D-38D0-4378-A346-8595DAB8D294}" type="sibTrans" cxnId="{9A099F8A-757B-4B8E-9301-C4DBD9EDAE83}">
      <dgm:prSet/>
      <dgm:spPr/>
      <dgm:t>
        <a:bodyPr/>
        <a:lstStyle/>
        <a:p>
          <a:endParaRPr lang="en-US"/>
        </a:p>
      </dgm:t>
    </dgm:pt>
    <dgm:pt modelId="{4E334273-0E6F-4EA1-82AF-89B066485DA7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During: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776B959A-ACE0-44F7-A04C-D72956C85201}" type="parTrans" cxnId="{F426A9AF-54B5-4222-AD7A-DAEAD1AC53A4}">
      <dgm:prSet/>
      <dgm:spPr/>
      <dgm:t>
        <a:bodyPr/>
        <a:lstStyle/>
        <a:p>
          <a:endParaRPr lang="en-US"/>
        </a:p>
      </dgm:t>
    </dgm:pt>
    <dgm:pt modelId="{3247BBF9-775E-4C54-BC89-8EB2B0F820B3}" type="sibTrans" cxnId="{F426A9AF-54B5-4222-AD7A-DAEAD1AC53A4}">
      <dgm:prSet/>
      <dgm:spPr/>
      <dgm:t>
        <a:bodyPr/>
        <a:lstStyle/>
        <a:p>
          <a:endParaRPr lang="en-US"/>
        </a:p>
      </dgm:t>
    </dgm:pt>
    <dgm:pt modelId="{A78B730D-88AB-4C79-A954-DC96BB4F5D74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After: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0F18F207-9867-4AFE-B2AA-0EDC2DAE0A2F}" type="parTrans" cxnId="{B105ECA1-17D8-46A5-8609-FAA77A101394}">
      <dgm:prSet/>
      <dgm:spPr/>
      <dgm:t>
        <a:bodyPr/>
        <a:lstStyle/>
        <a:p>
          <a:endParaRPr lang="en-US"/>
        </a:p>
      </dgm:t>
    </dgm:pt>
    <dgm:pt modelId="{7483B302-4639-4657-A068-E0D0BA2CDADC}" type="sibTrans" cxnId="{B105ECA1-17D8-46A5-8609-FAA77A101394}">
      <dgm:prSet/>
      <dgm:spPr/>
      <dgm:t>
        <a:bodyPr/>
        <a:lstStyle/>
        <a:p>
          <a:endParaRPr lang="en-US"/>
        </a:p>
      </dgm:t>
    </dgm:pt>
    <dgm:pt modelId="{27E8FA94-95BF-42AF-9F5D-9E4F7D4BD847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Mag-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imbak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sapat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pagkain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at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maghanda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first aid kit.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3A863FDD-8732-4C37-AD73-650C00FFAE29}" type="parTrans" cxnId="{92533324-F836-4B85-B617-8FBA6175F261}">
      <dgm:prSet/>
      <dgm:spPr/>
      <dgm:t>
        <a:bodyPr/>
        <a:lstStyle/>
        <a:p>
          <a:endParaRPr lang="en-US"/>
        </a:p>
      </dgm:t>
    </dgm:pt>
    <dgm:pt modelId="{55DE75B3-0B6E-46F7-AEE5-E75944ACCED7}" type="sibTrans" cxnId="{92533324-F836-4B85-B617-8FBA6175F261}">
      <dgm:prSet/>
      <dgm:spPr/>
      <dgm:t>
        <a:bodyPr/>
        <a:lstStyle/>
        <a:p>
          <a:endParaRPr lang="en-US"/>
        </a:p>
      </dgm:t>
    </dgm:pt>
    <dgm:pt modelId="{4F24FAC3-CA37-4A7F-9EA3-741147CE52A1}">
      <dgm:prSet custT="1"/>
      <dgm:spPr/>
      <dgm:t>
        <a:bodyPr/>
        <a:lstStyle/>
        <a:p>
          <a:pPr algn="ctr" rtl="0"/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Iwasan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ang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pagbiyahe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BDEFA2C9-ABDF-4EF0-9812-A9D15277869B}" type="parTrans" cxnId="{A7CA5D95-B9AC-4561-B293-9FDDC85239A5}">
      <dgm:prSet/>
      <dgm:spPr/>
      <dgm:t>
        <a:bodyPr/>
        <a:lstStyle/>
        <a:p>
          <a:endParaRPr lang="en-US"/>
        </a:p>
      </dgm:t>
    </dgm:pt>
    <dgm:pt modelId="{CC895293-FB0C-4E48-BCA8-C60119C8E86E}" type="sibTrans" cxnId="{A7CA5D95-B9AC-4561-B293-9FDDC85239A5}">
      <dgm:prSet/>
      <dgm:spPr/>
      <dgm:t>
        <a:bodyPr/>
        <a:lstStyle/>
        <a:p>
          <a:endParaRPr lang="en-US"/>
        </a:p>
      </dgm:t>
    </dgm:pt>
    <dgm:pt modelId="{F72F505F-A1E7-4F77-94BB-010A5F6CEB33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Makinig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pa rin 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balita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tungkol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sa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bagyo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0F971104-CAB1-45DA-ACAC-0F01347E6A27}" type="parTrans" cxnId="{68F1FA3D-2EFC-4E6C-B5F0-C2999FF0CE7C}">
      <dgm:prSet/>
      <dgm:spPr/>
      <dgm:t>
        <a:bodyPr/>
        <a:lstStyle/>
        <a:p>
          <a:endParaRPr lang="en-US"/>
        </a:p>
      </dgm:t>
    </dgm:pt>
    <dgm:pt modelId="{738DDCCA-3A16-415F-8E7F-0E4608E4C6C4}" type="sibTrans" cxnId="{68F1FA3D-2EFC-4E6C-B5F0-C2999FF0CE7C}">
      <dgm:prSet/>
      <dgm:spPr/>
      <dgm:t>
        <a:bodyPr/>
        <a:lstStyle/>
        <a:p>
          <a:endParaRPr lang="en-US"/>
        </a:p>
      </dgm:t>
    </dgm:pt>
    <dgm:pt modelId="{A76A3B11-0D9D-4F1B-8B2F-71C9EE0373DB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Making sa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radyo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o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telebisyon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519643B9-9B3E-4B25-B6FF-5B44C72F2C6A}" type="parTrans" cxnId="{C0C1CFE4-ADD7-4381-89EF-0F9A54FB0162}">
      <dgm:prSet/>
      <dgm:spPr/>
      <dgm:t>
        <a:bodyPr/>
        <a:lstStyle/>
        <a:p>
          <a:endParaRPr lang="en-US"/>
        </a:p>
      </dgm:t>
    </dgm:pt>
    <dgm:pt modelId="{9457A9FF-3A16-4EA2-A292-7AD8EF450F24}" type="sibTrans" cxnId="{C0C1CFE4-ADD7-4381-89EF-0F9A54FB0162}">
      <dgm:prSet/>
      <dgm:spPr/>
      <dgm:t>
        <a:bodyPr/>
        <a:lstStyle/>
        <a:p>
          <a:endParaRPr lang="en-US"/>
        </a:p>
      </dgm:t>
    </dgm:pt>
    <dgm:pt modelId="{B3A1A6F3-9082-470A-AC76-5807CC74E711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Abangan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ulat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PAG-ASA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tuwing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ika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4 o 6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oras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0FCC36A3-0900-4D6D-AD48-CF37DA30A2CD}" type="parTrans" cxnId="{8EFDA044-5F35-44B7-9E89-5F96B5A791DC}">
      <dgm:prSet/>
      <dgm:spPr/>
      <dgm:t>
        <a:bodyPr/>
        <a:lstStyle/>
        <a:p>
          <a:endParaRPr lang="en-US"/>
        </a:p>
      </dgm:t>
    </dgm:pt>
    <dgm:pt modelId="{9D2A3FA6-9AC4-4923-9D90-E9E323AEE496}" type="sibTrans" cxnId="{8EFDA044-5F35-44B7-9E89-5F96B5A791DC}">
      <dgm:prSet/>
      <dgm:spPr/>
      <dgm:t>
        <a:bodyPr/>
        <a:lstStyle/>
        <a:p>
          <a:endParaRPr lang="en-US"/>
        </a:p>
      </dgm:t>
    </dgm:pt>
    <dgm:pt modelId="{2F9700EB-8CCA-4485-AF68-23FEB226B689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Linisin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kalat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naiwan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nagdaang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bagyo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4B4B50EB-4264-43FC-83F9-076DBBADD334}" type="parTrans" cxnId="{45753490-E407-4347-94B9-5C6EA07B4196}">
      <dgm:prSet/>
      <dgm:spPr/>
      <dgm:t>
        <a:bodyPr/>
        <a:lstStyle/>
        <a:p>
          <a:endParaRPr lang="en-US"/>
        </a:p>
      </dgm:t>
    </dgm:pt>
    <dgm:pt modelId="{3F3AC77A-5600-4BD8-85B5-47BF690E93CD}" type="sibTrans" cxnId="{45753490-E407-4347-94B9-5C6EA07B4196}">
      <dgm:prSet/>
      <dgm:spPr/>
      <dgm:t>
        <a:bodyPr/>
        <a:lstStyle/>
        <a:p>
          <a:endParaRPr lang="en-US"/>
        </a:p>
      </dgm:t>
    </dgm:pt>
    <dgm:pt modelId="{378C506A-C327-40D4-9146-8420F9AB1E03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Siguraduhing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matatag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at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matibay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bahay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F71971B1-8C4B-4054-ACC6-000D643C864A}" type="parTrans" cxnId="{FDCFF7E7-E6B7-4BB3-89B0-AEEB5CA95129}">
      <dgm:prSet/>
      <dgm:spPr/>
      <dgm:t>
        <a:bodyPr/>
        <a:lstStyle/>
        <a:p>
          <a:endParaRPr lang="en-US"/>
        </a:p>
      </dgm:t>
    </dgm:pt>
    <dgm:pt modelId="{7A2F7B22-CAB4-43AD-A52E-BAA73808776A}" type="sibTrans" cxnId="{FDCFF7E7-E6B7-4BB3-89B0-AEEB5CA95129}">
      <dgm:prSet/>
      <dgm:spPr/>
      <dgm:t>
        <a:bodyPr/>
        <a:lstStyle/>
        <a:p>
          <a:endParaRPr lang="en-US"/>
        </a:p>
      </dgm:t>
    </dgm:pt>
    <dgm:pt modelId="{B5D3ABA0-BDDA-4D64-9EC2-5ECD7577DEA4}">
      <dgm:prSet custT="1"/>
      <dgm:spPr/>
      <dgm:t>
        <a:bodyPr/>
        <a:lstStyle/>
        <a:p>
          <a:pPr algn="ctr" rtl="0"/>
          <a:r>
            <a:rPr lang="en-US" sz="1700" b="1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Kumpunuhin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na ang mga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naiwang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dirty="0" err="1" smtClean="0">
              <a:latin typeface="Calibri" pitchFamily="34" charset="0"/>
              <a:cs typeface="Calibri" pitchFamily="34" charset="0"/>
            </a:rPr>
            <a:t>pinsala</a:t>
          </a:r>
          <a:r>
            <a:rPr lang="en-US" sz="17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dirty="0">
            <a:latin typeface="Calibri" pitchFamily="34" charset="0"/>
            <a:cs typeface="Calibri" pitchFamily="34" charset="0"/>
          </a:endParaRPr>
        </a:p>
      </dgm:t>
    </dgm:pt>
    <dgm:pt modelId="{468C2691-C380-43B7-9C3B-CAB626C2CD57}" type="parTrans" cxnId="{50CB8DF4-6149-4C40-9E79-874A1C053CEF}">
      <dgm:prSet/>
      <dgm:spPr/>
      <dgm:t>
        <a:bodyPr/>
        <a:lstStyle/>
        <a:p>
          <a:endParaRPr lang="en-US"/>
        </a:p>
      </dgm:t>
    </dgm:pt>
    <dgm:pt modelId="{6E06A404-59D0-4C07-AA39-190807268541}" type="sibTrans" cxnId="{50CB8DF4-6149-4C40-9E79-874A1C053CEF}">
      <dgm:prSet/>
      <dgm:spPr/>
      <dgm:t>
        <a:bodyPr/>
        <a:lstStyle/>
        <a:p>
          <a:endParaRPr lang="en-US"/>
        </a:p>
      </dgm:t>
    </dgm:pt>
    <dgm:pt modelId="{9F7D8A87-BF33-4327-BE9F-2E3AABA95BB5}" type="pres">
      <dgm:prSet presAssocID="{7DDEED73-E8FE-4538-A49B-006C23C9AF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354117-0A2B-4792-A079-1357A342E997}" type="pres">
      <dgm:prSet presAssocID="{1F2B96A0-F59F-4A74-AD0A-FB9FCF6F4E6F}" presName="composite" presStyleCnt="0"/>
      <dgm:spPr/>
      <dgm:t>
        <a:bodyPr/>
        <a:lstStyle/>
        <a:p>
          <a:endParaRPr lang="en-US"/>
        </a:p>
      </dgm:t>
    </dgm:pt>
    <dgm:pt modelId="{A47B404C-7D24-4A56-A951-CC9A580AFDDE}" type="pres">
      <dgm:prSet presAssocID="{1F2B96A0-F59F-4A74-AD0A-FB9FCF6F4E6F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75FEB-79BC-4912-98FB-4363BCC7F518}" type="pres">
      <dgm:prSet presAssocID="{1F2B96A0-F59F-4A74-AD0A-FB9FCF6F4E6F}" presName="rect2" presStyleLbl="fgImgPlace1" presStyleIdx="0" presStyleCnt="11"/>
      <dgm:spPr/>
      <dgm:t>
        <a:bodyPr/>
        <a:lstStyle/>
        <a:p>
          <a:endParaRPr lang="en-US"/>
        </a:p>
      </dgm:t>
    </dgm:pt>
    <dgm:pt modelId="{238C8963-3170-4FC7-B139-67EA9431EA13}" type="pres">
      <dgm:prSet presAssocID="{4F96880D-38D0-4378-A346-8595DAB8D294}" presName="sibTrans" presStyleCnt="0"/>
      <dgm:spPr/>
      <dgm:t>
        <a:bodyPr/>
        <a:lstStyle/>
        <a:p>
          <a:endParaRPr lang="en-US"/>
        </a:p>
      </dgm:t>
    </dgm:pt>
    <dgm:pt modelId="{70176917-2A11-498D-82DE-43B2B2D5870E}" type="pres">
      <dgm:prSet presAssocID="{4E334273-0E6F-4EA1-82AF-89B066485DA7}" presName="composite" presStyleCnt="0"/>
      <dgm:spPr/>
      <dgm:t>
        <a:bodyPr/>
        <a:lstStyle/>
        <a:p>
          <a:endParaRPr lang="en-US"/>
        </a:p>
      </dgm:t>
    </dgm:pt>
    <dgm:pt modelId="{F9F110D1-C1CE-4526-B542-F44F99568BDA}" type="pres">
      <dgm:prSet presAssocID="{4E334273-0E6F-4EA1-82AF-89B066485DA7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56473-ED89-4A04-B1E2-EE426E7AB52B}" type="pres">
      <dgm:prSet presAssocID="{4E334273-0E6F-4EA1-82AF-89B066485DA7}" presName="rect2" presStyleLbl="fgImgPlace1" presStyleIdx="1" presStyleCnt="11"/>
      <dgm:spPr/>
      <dgm:t>
        <a:bodyPr/>
        <a:lstStyle/>
        <a:p>
          <a:endParaRPr lang="en-US"/>
        </a:p>
      </dgm:t>
    </dgm:pt>
    <dgm:pt modelId="{1986DC73-7152-4BD2-B501-B29325855455}" type="pres">
      <dgm:prSet presAssocID="{3247BBF9-775E-4C54-BC89-8EB2B0F820B3}" presName="sibTrans" presStyleCnt="0"/>
      <dgm:spPr/>
      <dgm:t>
        <a:bodyPr/>
        <a:lstStyle/>
        <a:p>
          <a:endParaRPr lang="en-US"/>
        </a:p>
      </dgm:t>
    </dgm:pt>
    <dgm:pt modelId="{2CAD4B27-FE3A-458F-AC1F-03B298542759}" type="pres">
      <dgm:prSet presAssocID="{A78B730D-88AB-4C79-A954-DC96BB4F5D74}" presName="composite" presStyleCnt="0"/>
      <dgm:spPr/>
      <dgm:t>
        <a:bodyPr/>
        <a:lstStyle/>
        <a:p>
          <a:endParaRPr lang="en-US"/>
        </a:p>
      </dgm:t>
    </dgm:pt>
    <dgm:pt modelId="{747C4085-C221-407C-87B8-403388D4F6BD}" type="pres">
      <dgm:prSet presAssocID="{A78B730D-88AB-4C79-A954-DC96BB4F5D74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43420-1814-4ED6-B00F-F4F7FAF25AF3}" type="pres">
      <dgm:prSet presAssocID="{A78B730D-88AB-4C79-A954-DC96BB4F5D74}" presName="rect2" presStyleLbl="fgImgPlace1" presStyleIdx="2" presStyleCnt="11"/>
      <dgm:spPr/>
      <dgm:t>
        <a:bodyPr/>
        <a:lstStyle/>
        <a:p>
          <a:endParaRPr lang="en-US"/>
        </a:p>
      </dgm:t>
    </dgm:pt>
    <dgm:pt modelId="{A647FD7D-EF33-48C3-9E02-EFF245B88AAB}" type="pres">
      <dgm:prSet presAssocID="{7483B302-4639-4657-A068-E0D0BA2CDADC}" presName="sibTrans" presStyleCnt="0"/>
      <dgm:spPr/>
      <dgm:t>
        <a:bodyPr/>
        <a:lstStyle/>
        <a:p>
          <a:endParaRPr lang="en-US"/>
        </a:p>
      </dgm:t>
    </dgm:pt>
    <dgm:pt modelId="{14BB6FBA-3ACC-4429-8D22-69454403F36B}" type="pres">
      <dgm:prSet presAssocID="{27E8FA94-95BF-42AF-9F5D-9E4F7D4BD847}" presName="composite" presStyleCnt="0"/>
      <dgm:spPr/>
      <dgm:t>
        <a:bodyPr/>
        <a:lstStyle/>
        <a:p>
          <a:endParaRPr lang="en-US"/>
        </a:p>
      </dgm:t>
    </dgm:pt>
    <dgm:pt modelId="{21244B9F-DD99-4BF6-BCF4-E9B9C6CBF318}" type="pres">
      <dgm:prSet presAssocID="{27E8FA94-95BF-42AF-9F5D-9E4F7D4BD847}" presName="rect1" presStyleLbl="trAlignAcc1" presStyleIdx="3" presStyleCnt="11" custScaleY="118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B91B5-1033-4F31-915D-9D033F7406A3}" type="pres">
      <dgm:prSet presAssocID="{27E8FA94-95BF-42AF-9F5D-9E4F7D4BD847}" presName="rect2" presStyleLbl="fgImgPlace1" presStyleIdx="3" presStyleCnt="11"/>
      <dgm:spPr/>
      <dgm:t>
        <a:bodyPr/>
        <a:lstStyle/>
        <a:p>
          <a:endParaRPr lang="en-US"/>
        </a:p>
      </dgm:t>
    </dgm:pt>
    <dgm:pt modelId="{D2453AA6-539E-48F0-BCF7-109615ECB74C}" type="pres">
      <dgm:prSet presAssocID="{55DE75B3-0B6E-46F7-AEE5-E75944ACCED7}" presName="sibTrans" presStyleCnt="0"/>
      <dgm:spPr/>
      <dgm:t>
        <a:bodyPr/>
        <a:lstStyle/>
        <a:p>
          <a:endParaRPr lang="en-US"/>
        </a:p>
      </dgm:t>
    </dgm:pt>
    <dgm:pt modelId="{12A11C1B-F704-47BD-8C9B-7BEA55ED3DC3}" type="pres">
      <dgm:prSet presAssocID="{4F24FAC3-CA37-4A7F-9EA3-741147CE52A1}" presName="composite" presStyleCnt="0"/>
      <dgm:spPr/>
      <dgm:t>
        <a:bodyPr/>
        <a:lstStyle/>
        <a:p>
          <a:endParaRPr lang="en-US"/>
        </a:p>
      </dgm:t>
    </dgm:pt>
    <dgm:pt modelId="{116244C2-3323-4A49-A598-7E09EB2953CF}" type="pres">
      <dgm:prSet presAssocID="{4F24FAC3-CA37-4A7F-9EA3-741147CE52A1}" presName="rect1" presStyleLbl="trAlignAcc1" presStyleIdx="4" presStyleCnt="11" custLinFactNeighborX="1421" custLinFactNeighborY="1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4C971-6462-4DCA-8544-46C31F48E702}" type="pres">
      <dgm:prSet presAssocID="{4F24FAC3-CA37-4A7F-9EA3-741147CE52A1}" presName="rect2" presStyleLbl="fgImgPlace1" presStyleIdx="4" presStyleCnt="11"/>
      <dgm:spPr/>
      <dgm:t>
        <a:bodyPr/>
        <a:lstStyle/>
        <a:p>
          <a:endParaRPr lang="en-US"/>
        </a:p>
      </dgm:t>
    </dgm:pt>
    <dgm:pt modelId="{F40EA04B-8C76-430E-8175-A603ABF9D1FE}" type="pres">
      <dgm:prSet presAssocID="{CC895293-FB0C-4E48-BCA8-C60119C8E86E}" presName="sibTrans" presStyleCnt="0"/>
      <dgm:spPr/>
      <dgm:t>
        <a:bodyPr/>
        <a:lstStyle/>
        <a:p>
          <a:endParaRPr lang="en-US"/>
        </a:p>
      </dgm:t>
    </dgm:pt>
    <dgm:pt modelId="{2B8AF7D1-853B-4214-AE7B-6B96F7CCF4C2}" type="pres">
      <dgm:prSet presAssocID="{F72F505F-A1E7-4F77-94BB-010A5F6CEB33}" presName="composite" presStyleCnt="0"/>
      <dgm:spPr/>
      <dgm:t>
        <a:bodyPr/>
        <a:lstStyle/>
        <a:p>
          <a:endParaRPr lang="en-US"/>
        </a:p>
      </dgm:t>
    </dgm:pt>
    <dgm:pt modelId="{17DB59E0-D956-4320-9491-F79997C882E3}" type="pres">
      <dgm:prSet presAssocID="{F72F505F-A1E7-4F77-94BB-010A5F6CEB33}" presName="rect1" presStyleLbl="trAlignAcc1" presStyleIdx="5" presStyleCnt="11" custLinFactNeighborX="4293" custLinFactNeighborY="1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2E223-853E-44BB-A6DA-7C2C91F7AD64}" type="pres">
      <dgm:prSet presAssocID="{F72F505F-A1E7-4F77-94BB-010A5F6CEB33}" presName="rect2" presStyleLbl="fgImgPlace1" presStyleIdx="5" presStyleCnt="11"/>
      <dgm:spPr/>
      <dgm:t>
        <a:bodyPr/>
        <a:lstStyle/>
        <a:p>
          <a:endParaRPr lang="en-US"/>
        </a:p>
      </dgm:t>
    </dgm:pt>
    <dgm:pt modelId="{CC6605F7-E42C-4CD1-86A8-1A589DBB9A13}" type="pres">
      <dgm:prSet presAssocID="{738DDCCA-3A16-415F-8E7F-0E4608E4C6C4}" presName="sibTrans" presStyleCnt="0"/>
      <dgm:spPr/>
      <dgm:t>
        <a:bodyPr/>
        <a:lstStyle/>
        <a:p>
          <a:endParaRPr lang="en-US"/>
        </a:p>
      </dgm:t>
    </dgm:pt>
    <dgm:pt modelId="{C6437F1C-7CCE-4408-B253-E23C712A7D04}" type="pres">
      <dgm:prSet presAssocID="{A76A3B11-0D9D-4F1B-8B2F-71C9EE0373DB}" presName="composite" presStyleCnt="0"/>
      <dgm:spPr/>
      <dgm:t>
        <a:bodyPr/>
        <a:lstStyle/>
        <a:p>
          <a:endParaRPr lang="en-US"/>
        </a:p>
      </dgm:t>
    </dgm:pt>
    <dgm:pt modelId="{281E72F4-3333-4328-BDA7-A14597938F45}" type="pres">
      <dgm:prSet presAssocID="{A76A3B11-0D9D-4F1B-8B2F-71C9EE0373DB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3D905-B7B5-4027-96AB-6F4F00416FCC}" type="pres">
      <dgm:prSet presAssocID="{A76A3B11-0D9D-4F1B-8B2F-71C9EE0373DB}" presName="rect2" presStyleLbl="fgImgPlace1" presStyleIdx="6" presStyleCnt="11"/>
      <dgm:spPr/>
      <dgm:t>
        <a:bodyPr/>
        <a:lstStyle/>
        <a:p>
          <a:endParaRPr lang="en-US"/>
        </a:p>
      </dgm:t>
    </dgm:pt>
    <dgm:pt modelId="{8BB24C0F-6176-488C-AB5E-F5221D84C68A}" type="pres">
      <dgm:prSet presAssocID="{9457A9FF-3A16-4EA2-A292-7AD8EF450F24}" presName="sibTrans" presStyleCnt="0"/>
      <dgm:spPr/>
      <dgm:t>
        <a:bodyPr/>
        <a:lstStyle/>
        <a:p>
          <a:endParaRPr lang="en-US"/>
        </a:p>
      </dgm:t>
    </dgm:pt>
    <dgm:pt modelId="{5D95ED90-2E9A-422E-B00D-818C562AE2D3}" type="pres">
      <dgm:prSet presAssocID="{B3A1A6F3-9082-470A-AC76-5807CC74E711}" presName="composite" presStyleCnt="0"/>
      <dgm:spPr/>
      <dgm:t>
        <a:bodyPr/>
        <a:lstStyle/>
        <a:p>
          <a:endParaRPr lang="en-US"/>
        </a:p>
      </dgm:t>
    </dgm:pt>
    <dgm:pt modelId="{DF4562D4-B247-4467-BBD4-0A49C4F8DD17}" type="pres">
      <dgm:prSet presAssocID="{B3A1A6F3-9082-470A-AC76-5807CC74E711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560EA-8FE1-420E-910C-CDF3831E4901}" type="pres">
      <dgm:prSet presAssocID="{B3A1A6F3-9082-470A-AC76-5807CC74E711}" presName="rect2" presStyleLbl="fgImgPlace1" presStyleIdx="7" presStyleCnt="11"/>
      <dgm:spPr/>
      <dgm:t>
        <a:bodyPr/>
        <a:lstStyle/>
        <a:p>
          <a:endParaRPr lang="en-US"/>
        </a:p>
      </dgm:t>
    </dgm:pt>
    <dgm:pt modelId="{6335AE89-C982-4C01-A6AC-24525C89DA9B}" type="pres">
      <dgm:prSet presAssocID="{9D2A3FA6-9AC4-4923-9D90-E9E323AEE496}" presName="sibTrans" presStyleCnt="0"/>
      <dgm:spPr/>
      <dgm:t>
        <a:bodyPr/>
        <a:lstStyle/>
        <a:p>
          <a:endParaRPr lang="en-US"/>
        </a:p>
      </dgm:t>
    </dgm:pt>
    <dgm:pt modelId="{E89DC880-31A3-443B-B971-0DC466383FA9}" type="pres">
      <dgm:prSet presAssocID="{2F9700EB-8CCA-4485-AF68-23FEB226B689}" presName="composite" presStyleCnt="0"/>
      <dgm:spPr/>
      <dgm:t>
        <a:bodyPr/>
        <a:lstStyle/>
        <a:p>
          <a:endParaRPr lang="en-US"/>
        </a:p>
      </dgm:t>
    </dgm:pt>
    <dgm:pt modelId="{636DC1EA-5966-45B5-85B7-A6F0CAE236D4}" type="pres">
      <dgm:prSet presAssocID="{2F9700EB-8CCA-4485-AF68-23FEB226B689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F1B2-0A24-4649-AFD2-9FFDF1C01DC0}" type="pres">
      <dgm:prSet presAssocID="{2F9700EB-8CCA-4485-AF68-23FEB226B689}" presName="rect2" presStyleLbl="fgImgPlace1" presStyleIdx="8" presStyleCnt="11"/>
      <dgm:spPr/>
      <dgm:t>
        <a:bodyPr/>
        <a:lstStyle/>
        <a:p>
          <a:endParaRPr lang="en-US"/>
        </a:p>
      </dgm:t>
    </dgm:pt>
    <dgm:pt modelId="{1265EDAA-E22F-480C-BF72-458350EAB9A3}" type="pres">
      <dgm:prSet presAssocID="{3F3AC77A-5600-4BD8-85B5-47BF690E93CD}" presName="sibTrans" presStyleCnt="0"/>
      <dgm:spPr/>
      <dgm:t>
        <a:bodyPr/>
        <a:lstStyle/>
        <a:p>
          <a:endParaRPr lang="en-US"/>
        </a:p>
      </dgm:t>
    </dgm:pt>
    <dgm:pt modelId="{318375BD-1EC3-4C8B-BA85-7CDD7D0BD6C2}" type="pres">
      <dgm:prSet presAssocID="{378C506A-C327-40D4-9146-8420F9AB1E03}" presName="composite" presStyleCnt="0"/>
      <dgm:spPr/>
      <dgm:t>
        <a:bodyPr/>
        <a:lstStyle/>
        <a:p>
          <a:endParaRPr lang="en-US"/>
        </a:p>
      </dgm:t>
    </dgm:pt>
    <dgm:pt modelId="{7C779AC3-AFB1-4588-BCC3-41591F4BE0F3}" type="pres">
      <dgm:prSet presAssocID="{378C506A-C327-40D4-9146-8420F9AB1E03}" presName="rect1" presStyleLbl="trAlignAcc1" presStyleIdx="9" presStyleCnt="11" custLinFactNeighborX="-54716" custLinFactNeighborY="-4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CDDDB-9018-45F1-A0C9-3889A6E5B16B}" type="pres">
      <dgm:prSet presAssocID="{378C506A-C327-40D4-9146-8420F9AB1E03}" presName="rect2" presStyleLbl="fgImgPlace1" presStyleIdx="9" presStyleCnt="11" custLinFactX="-100000" custLinFactNeighborX="-155353" custLinFactNeighborY="667"/>
      <dgm:spPr/>
      <dgm:t>
        <a:bodyPr/>
        <a:lstStyle/>
        <a:p>
          <a:endParaRPr lang="en-US"/>
        </a:p>
      </dgm:t>
    </dgm:pt>
    <dgm:pt modelId="{8A9A2A75-9374-43ED-A879-0A4BC1FBB21C}" type="pres">
      <dgm:prSet presAssocID="{7A2F7B22-CAB4-43AD-A52E-BAA73808776A}" presName="sibTrans" presStyleCnt="0"/>
      <dgm:spPr/>
      <dgm:t>
        <a:bodyPr/>
        <a:lstStyle/>
        <a:p>
          <a:endParaRPr lang="en-US"/>
        </a:p>
      </dgm:t>
    </dgm:pt>
    <dgm:pt modelId="{0207EDA0-0CDC-411F-9DF9-77205313B3DB}" type="pres">
      <dgm:prSet presAssocID="{B5D3ABA0-BDDA-4D64-9EC2-5ECD7577DEA4}" presName="composite" presStyleCnt="0"/>
      <dgm:spPr/>
      <dgm:t>
        <a:bodyPr/>
        <a:lstStyle/>
        <a:p>
          <a:endParaRPr lang="en-US"/>
        </a:p>
      </dgm:t>
    </dgm:pt>
    <dgm:pt modelId="{3F83AD47-1F73-4581-92A3-06A03CF31731}" type="pres">
      <dgm:prSet presAssocID="{B5D3ABA0-BDDA-4D64-9EC2-5ECD7577DEA4}" presName="rect1" presStyleLbl="trAlignAcc1" presStyleIdx="10" presStyleCnt="11" custLinFactNeighborX="56019" custLinFactNeighborY="-4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DB9EA-F359-4AFE-BCFB-AB8F248962B3}" type="pres">
      <dgm:prSet presAssocID="{B5D3ABA0-BDDA-4D64-9EC2-5ECD7577DEA4}" presName="rect2" presStyleLbl="fgImgPlace1" presStyleIdx="10" presStyleCnt="11" custLinFactX="100000" custLinFactNeighborX="157163" custLinFactNeighborY="667"/>
      <dgm:spPr/>
      <dgm:t>
        <a:bodyPr/>
        <a:lstStyle/>
        <a:p>
          <a:endParaRPr lang="en-US"/>
        </a:p>
      </dgm:t>
    </dgm:pt>
  </dgm:ptLst>
  <dgm:cxnLst>
    <dgm:cxn modelId="{92533324-F836-4B85-B617-8FBA6175F261}" srcId="{7DDEED73-E8FE-4538-A49B-006C23C9AF32}" destId="{27E8FA94-95BF-42AF-9F5D-9E4F7D4BD847}" srcOrd="3" destOrd="0" parTransId="{3A863FDD-8732-4C37-AD73-650C00FFAE29}" sibTransId="{55DE75B3-0B6E-46F7-AEE5-E75944ACCED7}"/>
    <dgm:cxn modelId="{8A5596F6-804D-40B6-B0C4-140AFB430C10}" type="presOf" srcId="{1F2B96A0-F59F-4A74-AD0A-FB9FCF6F4E6F}" destId="{A47B404C-7D24-4A56-A951-CC9A580AFDDE}" srcOrd="0" destOrd="0" presId="urn:microsoft.com/office/officeart/2008/layout/PictureStrips"/>
    <dgm:cxn modelId="{5012667F-ED89-4003-A57E-747270CC8B11}" type="presOf" srcId="{4F24FAC3-CA37-4A7F-9EA3-741147CE52A1}" destId="{116244C2-3323-4A49-A598-7E09EB2953CF}" srcOrd="0" destOrd="0" presId="urn:microsoft.com/office/officeart/2008/layout/PictureStrips"/>
    <dgm:cxn modelId="{F426A9AF-54B5-4222-AD7A-DAEAD1AC53A4}" srcId="{7DDEED73-E8FE-4538-A49B-006C23C9AF32}" destId="{4E334273-0E6F-4EA1-82AF-89B066485DA7}" srcOrd="1" destOrd="0" parTransId="{776B959A-ACE0-44F7-A04C-D72956C85201}" sibTransId="{3247BBF9-775E-4C54-BC89-8EB2B0F820B3}"/>
    <dgm:cxn modelId="{B105ECA1-17D8-46A5-8609-FAA77A101394}" srcId="{7DDEED73-E8FE-4538-A49B-006C23C9AF32}" destId="{A78B730D-88AB-4C79-A954-DC96BB4F5D74}" srcOrd="2" destOrd="0" parTransId="{0F18F207-9867-4AFE-B2AA-0EDC2DAE0A2F}" sibTransId="{7483B302-4639-4657-A068-E0D0BA2CDADC}"/>
    <dgm:cxn modelId="{8EFDA044-5F35-44B7-9E89-5F96B5A791DC}" srcId="{7DDEED73-E8FE-4538-A49B-006C23C9AF32}" destId="{B3A1A6F3-9082-470A-AC76-5807CC74E711}" srcOrd="7" destOrd="0" parTransId="{0FCC36A3-0900-4D6D-AD48-CF37DA30A2CD}" sibTransId="{9D2A3FA6-9AC4-4923-9D90-E9E323AEE496}"/>
    <dgm:cxn modelId="{1C9DA5F9-5981-4777-8464-4B6BA8E1DFE8}" type="presOf" srcId="{B5D3ABA0-BDDA-4D64-9EC2-5ECD7577DEA4}" destId="{3F83AD47-1F73-4581-92A3-06A03CF31731}" srcOrd="0" destOrd="0" presId="urn:microsoft.com/office/officeart/2008/layout/PictureStrips"/>
    <dgm:cxn modelId="{FDCFF7E7-E6B7-4BB3-89B0-AEEB5CA95129}" srcId="{7DDEED73-E8FE-4538-A49B-006C23C9AF32}" destId="{378C506A-C327-40D4-9146-8420F9AB1E03}" srcOrd="9" destOrd="0" parTransId="{F71971B1-8C4B-4054-ACC6-000D643C864A}" sibTransId="{7A2F7B22-CAB4-43AD-A52E-BAA73808776A}"/>
    <dgm:cxn modelId="{50CB8DF4-6149-4C40-9E79-874A1C053CEF}" srcId="{7DDEED73-E8FE-4538-A49B-006C23C9AF32}" destId="{B5D3ABA0-BDDA-4D64-9EC2-5ECD7577DEA4}" srcOrd="10" destOrd="0" parTransId="{468C2691-C380-43B7-9C3B-CAB626C2CD57}" sibTransId="{6E06A404-59D0-4C07-AA39-190807268541}"/>
    <dgm:cxn modelId="{C0C1CFE4-ADD7-4381-89EF-0F9A54FB0162}" srcId="{7DDEED73-E8FE-4538-A49B-006C23C9AF32}" destId="{A76A3B11-0D9D-4F1B-8B2F-71C9EE0373DB}" srcOrd="6" destOrd="0" parTransId="{519643B9-9B3E-4B25-B6FF-5B44C72F2C6A}" sibTransId="{9457A9FF-3A16-4EA2-A292-7AD8EF450F24}"/>
    <dgm:cxn modelId="{06F6362B-A0E4-465C-8027-93C1FDA0C1A5}" type="presOf" srcId="{2F9700EB-8CCA-4485-AF68-23FEB226B689}" destId="{636DC1EA-5966-45B5-85B7-A6F0CAE236D4}" srcOrd="0" destOrd="0" presId="urn:microsoft.com/office/officeart/2008/layout/PictureStrips"/>
    <dgm:cxn modelId="{EF0C8D64-4975-4F7F-B6CC-20A3552A2F5E}" type="presOf" srcId="{7DDEED73-E8FE-4538-A49B-006C23C9AF32}" destId="{9F7D8A87-BF33-4327-BE9F-2E3AABA95BB5}" srcOrd="0" destOrd="0" presId="urn:microsoft.com/office/officeart/2008/layout/PictureStrips"/>
    <dgm:cxn modelId="{A7CA5D95-B9AC-4561-B293-9FDDC85239A5}" srcId="{7DDEED73-E8FE-4538-A49B-006C23C9AF32}" destId="{4F24FAC3-CA37-4A7F-9EA3-741147CE52A1}" srcOrd="4" destOrd="0" parTransId="{BDEFA2C9-ABDF-4EF0-9812-A9D15277869B}" sibTransId="{CC895293-FB0C-4E48-BCA8-C60119C8E86E}"/>
    <dgm:cxn modelId="{45753490-E407-4347-94B9-5C6EA07B4196}" srcId="{7DDEED73-E8FE-4538-A49B-006C23C9AF32}" destId="{2F9700EB-8CCA-4485-AF68-23FEB226B689}" srcOrd="8" destOrd="0" parTransId="{4B4B50EB-4264-43FC-83F9-076DBBADD334}" sibTransId="{3F3AC77A-5600-4BD8-85B5-47BF690E93CD}"/>
    <dgm:cxn modelId="{68F1FA3D-2EFC-4E6C-B5F0-C2999FF0CE7C}" srcId="{7DDEED73-E8FE-4538-A49B-006C23C9AF32}" destId="{F72F505F-A1E7-4F77-94BB-010A5F6CEB33}" srcOrd="5" destOrd="0" parTransId="{0F971104-CAB1-45DA-ACAC-0F01347E6A27}" sibTransId="{738DDCCA-3A16-415F-8E7F-0E4608E4C6C4}"/>
    <dgm:cxn modelId="{7C44EB76-7D76-4CD3-A796-585C08910F81}" type="presOf" srcId="{4E334273-0E6F-4EA1-82AF-89B066485DA7}" destId="{F9F110D1-C1CE-4526-B542-F44F99568BDA}" srcOrd="0" destOrd="0" presId="urn:microsoft.com/office/officeart/2008/layout/PictureStrips"/>
    <dgm:cxn modelId="{5088E435-CB9A-49F6-9066-3FA853C55317}" type="presOf" srcId="{A76A3B11-0D9D-4F1B-8B2F-71C9EE0373DB}" destId="{281E72F4-3333-4328-BDA7-A14597938F45}" srcOrd="0" destOrd="0" presId="urn:microsoft.com/office/officeart/2008/layout/PictureStrips"/>
    <dgm:cxn modelId="{9A099F8A-757B-4B8E-9301-C4DBD9EDAE83}" srcId="{7DDEED73-E8FE-4538-A49B-006C23C9AF32}" destId="{1F2B96A0-F59F-4A74-AD0A-FB9FCF6F4E6F}" srcOrd="0" destOrd="0" parTransId="{F8F166CC-6187-4CB5-8F36-108175207BB8}" sibTransId="{4F96880D-38D0-4378-A346-8595DAB8D294}"/>
    <dgm:cxn modelId="{6AB9F7E2-CBD3-4B15-A35E-36C2025CE012}" type="presOf" srcId="{378C506A-C327-40D4-9146-8420F9AB1E03}" destId="{7C779AC3-AFB1-4588-BCC3-41591F4BE0F3}" srcOrd="0" destOrd="0" presId="urn:microsoft.com/office/officeart/2008/layout/PictureStrips"/>
    <dgm:cxn modelId="{0EE6EBE1-6098-4052-8EFB-04292D5852E2}" type="presOf" srcId="{F72F505F-A1E7-4F77-94BB-010A5F6CEB33}" destId="{17DB59E0-D956-4320-9491-F79997C882E3}" srcOrd="0" destOrd="0" presId="urn:microsoft.com/office/officeart/2008/layout/PictureStrips"/>
    <dgm:cxn modelId="{F466A56D-669B-499B-BAAF-FEA9B5FF0D30}" type="presOf" srcId="{B3A1A6F3-9082-470A-AC76-5807CC74E711}" destId="{DF4562D4-B247-4467-BBD4-0A49C4F8DD17}" srcOrd="0" destOrd="0" presId="urn:microsoft.com/office/officeart/2008/layout/PictureStrips"/>
    <dgm:cxn modelId="{27BB7FDB-6749-4317-8BBF-316EB1071778}" type="presOf" srcId="{A78B730D-88AB-4C79-A954-DC96BB4F5D74}" destId="{747C4085-C221-407C-87B8-403388D4F6BD}" srcOrd="0" destOrd="0" presId="urn:microsoft.com/office/officeart/2008/layout/PictureStrips"/>
    <dgm:cxn modelId="{20E8E883-CE71-4AE5-A9A3-37CD30B04B54}" type="presOf" srcId="{27E8FA94-95BF-42AF-9F5D-9E4F7D4BD847}" destId="{21244B9F-DD99-4BF6-BCF4-E9B9C6CBF318}" srcOrd="0" destOrd="0" presId="urn:microsoft.com/office/officeart/2008/layout/PictureStrips"/>
    <dgm:cxn modelId="{25B9AD4A-B47A-416F-8E56-A3B6D2CD087D}" type="presParOf" srcId="{9F7D8A87-BF33-4327-BE9F-2E3AABA95BB5}" destId="{3E354117-0A2B-4792-A079-1357A342E997}" srcOrd="0" destOrd="0" presId="urn:microsoft.com/office/officeart/2008/layout/PictureStrips"/>
    <dgm:cxn modelId="{38538F9C-C649-41C0-B984-8BB24BBD7744}" type="presParOf" srcId="{3E354117-0A2B-4792-A079-1357A342E997}" destId="{A47B404C-7D24-4A56-A951-CC9A580AFDDE}" srcOrd="0" destOrd="0" presId="urn:microsoft.com/office/officeart/2008/layout/PictureStrips"/>
    <dgm:cxn modelId="{F40839A5-DBF8-46CD-980D-3751C79C5A35}" type="presParOf" srcId="{3E354117-0A2B-4792-A079-1357A342E997}" destId="{56375FEB-79BC-4912-98FB-4363BCC7F518}" srcOrd="1" destOrd="0" presId="urn:microsoft.com/office/officeart/2008/layout/PictureStrips"/>
    <dgm:cxn modelId="{C50115BE-8112-4AFA-839F-B849833605C6}" type="presParOf" srcId="{9F7D8A87-BF33-4327-BE9F-2E3AABA95BB5}" destId="{238C8963-3170-4FC7-B139-67EA9431EA13}" srcOrd="1" destOrd="0" presId="urn:microsoft.com/office/officeart/2008/layout/PictureStrips"/>
    <dgm:cxn modelId="{3886C8ED-95DD-4774-924A-4C3847B567CA}" type="presParOf" srcId="{9F7D8A87-BF33-4327-BE9F-2E3AABA95BB5}" destId="{70176917-2A11-498D-82DE-43B2B2D5870E}" srcOrd="2" destOrd="0" presId="urn:microsoft.com/office/officeart/2008/layout/PictureStrips"/>
    <dgm:cxn modelId="{ADFBCFEA-001E-4CC0-9BF4-CD1949D029E6}" type="presParOf" srcId="{70176917-2A11-498D-82DE-43B2B2D5870E}" destId="{F9F110D1-C1CE-4526-B542-F44F99568BDA}" srcOrd="0" destOrd="0" presId="urn:microsoft.com/office/officeart/2008/layout/PictureStrips"/>
    <dgm:cxn modelId="{63E00DC9-5B91-4FEE-B124-DD22EA7D09F5}" type="presParOf" srcId="{70176917-2A11-498D-82DE-43B2B2D5870E}" destId="{B3A56473-ED89-4A04-B1E2-EE426E7AB52B}" srcOrd="1" destOrd="0" presId="urn:microsoft.com/office/officeart/2008/layout/PictureStrips"/>
    <dgm:cxn modelId="{5263A65B-F9DF-4371-856B-91E0897C7176}" type="presParOf" srcId="{9F7D8A87-BF33-4327-BE9F-2E3AABA95BB5}" destId="{1986DC73-7152-4BD2-B501-B29325855455}" srcOrd="3" destOrd="0" presId="urn:microsoft.com/office/officeart/2008/layout/PictureStrips"/>
    <dgm:cxn modelId="{55CFBBF6-DF8D-43FE-8A86-330AA6FB5A44}" type="presParOf" srcId="{9F7D8A87-BF33-4327-BE9F-2E3AABA95BB5}" destId="{2CAD4B27-FE3A-458F-AC1F-03B298542759}" srcOrd="4" destOrd="0" presId="urn:microsoft.com/office/officeart/2008/layout/PictureStrips"/>
    <dgm:cxn modelId="{BE5574CB-564A-4951-A56D-50A112347900}" type="presParOf" srcId="{2CAD4B27-FE3A-458F-AC1F-03B298542759}" destId="{747C4085-C221-407C-87B8-403388D4F6BD}" srcOrd="0" destOrd="0" presId="urn:microsoft.com/office/officeart/2008/layout/PictureStrips"/>
    <dgm:cxn modelId="{BF672520-7040-4EF4-BC8E-1A1341ABAC62}" type="presParOf" srcId="{2CAD4B27-FE3A-458F-AC1F-03B298542759}" destId="{14143420-1814-4ED6-B00F-F4F7FAF25AF3}" srcOrd="1" destOrd="0" presId="urn:microsoft.com/office/officeart/2008/layout/PictureStrips"/>
    <dgm:cxn modelId="{5FCDAA8E-E409-467A-BF45-D2859D1F1490}" type="presParOf" srcId="{9F7D8A87-BF33-4327-BE9F-2E3AABA95BB5}" destId="{A647FD7D-EF33-48C3-9E02-EFF245B88AAB}" srcOrd="5" destOrd="0" presId="urn:microsoft.com/office/officeart/2008/layout/PictureStrips"/>
    <dgm:cxn modelId="{5D7FCCE7-95C8-4994-84B7-B05F5D8A869E}" type="presParOf" srcId="{9F7D8A87-BF33-4327-BE9F-2E3AABA95BB5}" destId="{14BB6FBA-3ACC-4429-8D22-69454403F36B}" srcOrd="6" destOrd="0" presId="urn:microsoft.com/office/officeart/2008/layout/PictureStrips"/>
    <dgm:cxn modelId="{7C872120-3720-4118-AF31-BEF38B0938B6}" type="presParOf" srcId="{14BB6FBA-3ACC-4429-8D22-69454403F36B}" destId="{21244B9F-DD99-4BF6-BCF4-E9B9C6CBF318}" srcOrd="0" destOrd="0" presId="urn:microsoft.com/office/officeart/2008/layout/PictureStrips"/>
    <dgm:cxn modelId="{964E1476-F61D-4088-BE49-51CE93FF1289}" type="presParOf" srcId="{14BB6FBA-3ACC-4429-8D22-69454403F36B}" destId="{352B91B5-1033-4F31-915D-9D033F7406A3}" srcOrd="1" destOrd="0" presId="urn:microsoft.com/office/officeart/2008/layout/PictureStrips"/>
    <dgm:cxn modelId="{9D81128D-0609-4C57-B5D3-D70CC830A302}" type="presParOf" srcId="{9F7D8A87-BF33-4327-BE9F-2E3AABA95BB5}" destId="{D2453AA6-539E-48F0-BCF7-109615ECB74C}" srcOrd="7" destOrd="0" presId="urn:microsoft.com/office/officeart/2008/layout/PictureStrips"/>
    <dgm:cxn modelId="{CB949EA5-C780-4291-849E-AB286D6303D7}" type="presParOf" srcId="{9F7D8A87-BF33-4327-BE9F-2E3AABA95BB5}" destId="{12A11C1B-F704-47BD-8C9B-7BEA55ED3DC3}" srcOrd="8" destOrd="0" presId="urn:microsoft.com/office/officeart/2008/layout/PictureStrips"/>
    <dgm:cxn modelId="{DAFE1BAF-724C-4171-B8B4-D78E591759FE}" type="presParOf" srcId="{12A11C1B-F704-47BD-8C9B-7BEA55ED3DC3}" destId="{116244C2-3323-4A49-A598-7E09EB2953CF}" srcOrd="0" destOrd="0" presId="urn:microsoft.com/office/officeart/2008/layout/PictureStrips"/>
    <dgm:cxn modelId="{7E947C92-3095-4E03-8B15-BFE56CD37EC6}" type="presParOf" srcId="{12A11C1B-F704-47BD-8C9B-7BEA55ED3DC3}" destId="{FD84C971-6462-4DCA-8544-46C31F48E702}" srcOrd="1" destOrd="0" presId="urn:microsoft.com/office/officeart/2008/layout/PictureStrips"/>
    <dgm:cxn modelId="{08996FF3-B5F9-455F-86C1-F6B96B1249CD}" type="presParOf" srcId="{9F7D8A87-BF33-4327-BE9F-2E3AABA95BB5}" destId="{F40EA04B-8C76-430E-8175-A603ABF9D1FE}" srcOrd="9" destOrd="0" presId="urn:microsoft.com/office/officeart/2008/layout/PictureStrips"/>
    <dgm:cxn modelId="{21292C06-95E9-4D54-99ED-70BD8CD854A5}" type="presParOf" srcId="{9F7D8A87-BF33-4327-BE9F-2E3AABA95BB5}" destId="{2B8AF7D1-853B-4214-AE7B-6B96F7CCF4C2}" srcOrd="10" destOrd="0" presId="urn:microsoft.com/office/officeart/2008/layout/PictureStrips"/>
    <dgm:cxn modelId="{7EDC231F-ABE2-4A61-B525-D5D21AC73347}" type="presParOf" srcId="{2B8AF7D1-853B-4214-AE7B-6B96F7CCF4C2}" destId="{17DB59E0-D956-4320-9491-F79997C882E3}" srcOrd="0" destOrd="0" presId="urn:microsoft.com/office/officeart/2008/layout/PictureStrips"/>
    <dgm:cxn modelId="{31140FF6-08A4-4875-8416-0378FC355DDA}" type="presParOf" srcId="{2B8AF7D1-853B-4214-AE7B-6B96F7CCF4C2}" destId="{AA52E223-853E-44BB-A6DA-7C2C91F7AD64}" srcOrd="1" destOrd="0" presId="urn:microsoft.com/office/officeart/2008/layout/PictureStrips"/>
    <dgm:cxn modelId="{B31BA942-F413-4DE6-9FC7-6627AA0374AD}" type="presParOf" srcId="{9F7D8A87-BF33-4327-BE9F-2E3AABA95BB5}" destId="{CC6605F7-E42C-4CD1-86A8-1A589DBB9A13}" srcOrd="11" destOrd="0" presId="urn:microsoft.com/office/officeart/2008/layout/PictureStrips"/>
    <dgm:cxn modelId="{760C2333-7A0D-41A6-B83F-1A7EB3D4DD2A}" type="presParOf" srcId="{9F7D8A87-BF33-4327-BE9F-2E3AABA95BB5}" destId="{C6437F1C-7CCE-4408-B253-E23C712A7D04}" srcOrd="12" destOrd="0" presId="urn:microsoft.com/office/officeart/2008/layout/PictureStrips"/>
    <dgm:cxn modelId="{6C4010CE-857F-47F3-A27B-4FE40B30EDDD}" type="presParOf" srcId="{C6437F1C-7CCE-4408-B253-E23C712A7D04}" destId="{281E72F4-3333-4328-BDA7-A14597938F45}" srcOrd="0" destOrd="0" presId="urn:microsoft.com/office/officeart/2008/layout/PictureStrips"/>
    <dgm:cxn modelId="{46122F78-692D-4733-9F7F-6A59FF9A1FCE}" type="presParOf" srcId="{C6437F1C-7CCE-4408-B253-E23C712A7D04}" destId="{7303D905-B7B5-4027-96AB-6F4F00416FCC}" srcOrd="1" destOrd="0" presId="urn:microsoft.com/office/officeart/2008/layout/PictureStrips"/>
    <dgm:cxn modelId="{05EBF1E4-4A3B-4CCD-BED6-1FA55BC38C19}" type="presParOf" srcId="{9F7D8A87-BF33-4327-BE9F-2E3AABA95BB5}" destId="{8BB24C0F-6176-488C-AB5E-F5221D84C68A}" srcOrd="13" destOrd="0" presId="urn:microsoft.com/office/officeart/2008/layout/PictureStrips"/>
    <dgm:cxn modelId="{F3FDAD68-24E4-4277-B513-82EFCE29F393}" type="presParOf" srcId="{9F7D8A87-BF33-4327-BE9F-2E3AABA95BB5}" destId="{5D95ED90-2E9A-422E-B00D-818C562AE2D3}" srcOrd="14" destOrd="0" presId="urn:microsoft.com/office/officeart/2008/layout/PictureStrips"/>
    <dgm:cxn modelId="{0FE9EE83-7A09-4451-A961-CB0564990FE6}" type="presParOf" srcId="{5D95ED90-2E9A-422E-B00D-818C562AE2D3}" destId="{DF4562D4-B247-4467-BBD4-0A49C4F8DD17}" srcOrd="0" destOrd="0" presId="urn:microsoft.com/office/officeart/2008/layout/PictureStrips"/>
    <dgm:cxn modelId="{3371FE35-FFE3-486B-96A5-E307B65C5185}" type="presParOf" srcId="{5D95ED90-2E9A-422E-B00D-818C562AE2D3}" destId="{31D560EA-8FE1-420E-910C-CDF3831E4901}" srcOrd="1" destOrd="0" presId="urn:microsoft.com/office/officeart/2008/layout/PictureStrips"/>
    <dgm:cxn modelId="{EDE5C3D8-EC4A-47DE-8C68-EE83975338ED}" type="presParOf" srcId="{9F7D8A87-BF33-4327-BE9F-2E3AABA95BB5}" destId="{6335AE89-C982-4C01-A6AC-24525C89DA9B}" srcOrd="15" destOrd="0" presId="urn:microsoft.com/office/officeart/2008/layout/PictureStrips"/>
    <dgm:cxn modelId="{A5DD1B1A-20C5-4AF4-BA03-5FBCBC0A52B8}" type="presParOf" srcId="{9F7D8A87-BF33-4327-BE9F-2E3AABA95BB5}" destId="{E89DC880-31A3-443B-B971-0DC466383FA9}" srcOrd="16" destOrd="0" presId="urn:microsoft.com/office/officeart/2008/layout/PictureStrips"/>
    <dgm:cxn modelId="{49B6958D-1E7A-4974-8CEE-44B8542B579C}" type="presParOf" srcId="{E89DC880-31A3-443B-B971-0DC466383FA9}" destId="{636DC1EA-5966-45B5-85B7-A6F0CAE236D4}" srcOrd="0" destOrd="0" presId="urn:microsoft.com/office/officeart/2008/layout/PictureStrips"/>
    <dgm:cxn modelId="{4E38954B-566E-407D-B5B9-37AADD44D35C}" type="presParOf" srcId="{E89DC880-31A3-443B-B971-0DC466383FA9}" destId="{4543F1B2-0A24-4649-AFD2-9FFDF1C01DC0}" srcOrd="1" destOrd="0" presId="urn:microsoft.com/office/officeart/2008/layout/PictureStrips"/>
    <dgm:cxn modelId="{7339BAF6-8B19-4EB1-B4DD-B83631600D68}" type="presParOf" srcId="{9F7D8A87-BF33-4327-BE9F-2E3AABA95BB5}" destId="{1265EDAA-E22F-480C-BF72-458350EAB9A3}" srcOrd="17" destOrd="0" presId="urn:microsoft.com/office/officeart/2008/layout/PictureStrips"/>
    <dgm:cxn modelId="{800EB3BB-1C17-4E47-AF2D-DB68AA3CF3F8}" type="presParOf" srcId="{9F7D8A87-BF33-4327-BE9F-2E3AABA95BB5}" destId="{318375BD-1EC3-4C8B-BA85-7CDD7D0BD6C2}" srcOrd="18" destOrd="0" presId="urn:microsoft.com/office/officeart/2008/layout/PictureStrips"/>
    <dgm:cxn modelId="{6B1C0151-2F3E-4BD5-8F04-551EB49E79A1}" type="presParOf" srcId="{318375BD-1EC3-4C8B-BA85-7CDD7D0BD6C2}" destId="{7C779AC3-AFB1-4588-BCC3-41591F4BE0F3}" srcOrd="0" destOrd="0" presId="urn:microsoft.com/office/officeart/2008/layout/PictureStrips"/>
    <dgm:cxn modelId="{40C1DE1C-1520-4C17-8A43-8E3654454C7A}" type="presParOf" srcId="{318375BD-1EC3-4C8B-BA85-7CDD7D0BD6C2}" destId="{C10CDDDB-9018-45F1-A0C9-3889A6E5B16B}" srcOrd="1" destOrd="0" presId="urn:microsoft.com/office/officeart/2008/layout/PictureStrips"/>
    <dgm:cxn modelId="{4BD797D4-D4E4-4748-BD56-6DA4B9EBC971}" type="presParOf" srcId="{9F7D8A87-BF33-4327-BE9F-2E3AABA95BB5}" destId="{8A9A2A75-9374-43ED-A879-0A4BC1FBB21C}" srcOrd="19" destOrd="0" presId="urn:microsoft.com/office/officeart/2008/layout/PictureStrips"/>
    <dgm:cxn modelId="{F943F0C9-FF2E-481B-9FD7-5AEAE0CBC31E}" type="presParOf" srcId="{9F7D8A87-BF33-4327-BE9F-2E3AABA95BB5}" destId="{0207EDA0-0CDC-411F-9DF9-77205313B3DB}" srcOrd="20" destOrd="0" presId="urn:microsoft.com/office/officeart/2008/layout/PictureStrips"/>
    <dgm:cxn modelId="{F220700F-E5C8-4139-B28E-8406EDFCD4CE}" type="presParOf" srcId="{0207EDA0-0CDC-411F-9DF9-77205313B3DB}" destId="{3F83AD47-1F73-4581-92A3-06A03CF31731}" srcOrd="0" destOrd="0" presId="urn:microsoft.com/office/officeart/2008/layout/PictureStrips"/>
    <dgm:cxn modelId="{E4BC86D6-0A04-4539-BD82-EA227966FB17}" type="presParOf" srcId="{0207EDA0-0CDC-411F-9DF9-77205313B3DB}" destId="{189DB9EA-F359-4AFE-BCFB-AB8F248962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F0350-2BD8-4189-B241-375BC5264205}">
      <dsp:nvSpPr>
        <dsp:cNvPr id="0" name=""/>
        <dsp:cNvSpPr/>
      </dsp:nvSpPr>
      <dsp:spPr>
        <a:xfrm>
          <a:off x="153068" y="1330505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latin typeface="Calibri" pitchFamily="34" charset="0"/>
              <a:cs typeface="Calibri" pitchFamily="34" charset="0"/>
            </a:rPr>
            <a:t>Before: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153068" y="1330505"/>
        <a:ext cx="2693193" cy="841623"/>
      </dsp:txXfrm>
    </dsp:sp>
    <dsp:sp modelId="{3AA7C117-A0C6-41B5-B343-B4CDB66EC6CE}">
      <dsp:nvSpPr>
        <dsp:cNvPr id="0" name=""/>
        <dsp:cNvSpPr/>
      </dsp:nvSpPr>
      <dsp:spPr>
        <a:xfrm>
          <a:off x="3497" y="120573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80F0D4-FB46-48AD-A5EF-37FD35C5A322}">
      <dsp:nvSpPr>
        <dsp:cNvPr id="0" name=""/>
        <dsp:cNvSpPr/>
      </dsp:nvSpPr>
      <dsp:spPr>
        <a:xfrm>
          <a:off x="3129111" y="132730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latin typeface="Calibri" pitchFamily="34" charset="0"/>
              <a:cs typeface="Calibri" pitchFamily="34" charset="0"/>
            </a:rPr>
            <a:t>During: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3129111" y="1327307"/>
        <a:ext cx="2693193" cy="841623"/>
      </dsp:txXfrm>
    </dsp:sp>
    <dsp:sp modelId="{C41BA8D5-C1D1-460E-86BF-A4EF2BBDE6FE}">
      <dsp:nvSpPr>
        <dsp:cNvPr id="0" name=""/>
        <dsp:cNvSpPr/>
      </dsp:nvSpPr>
      <dsp:spPr>
        <a:xfrm>
          <a:off x="3016894" y="120573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3892CA-4A35-4021-8A3B-36822CE53FAF}">
      <dsp:nvSpPr>
        <dsp:cNvPr id="0" name=""/>
        <dsp:cNvSpPr/>
      </dsp:nvSpPr>
      <dsp:spPr>
        <a:xfrm>
          <a:off x="6142508" y="132730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latin typeface="Calibri" pitchFamily="34" charset="0"/>
              <a:cs typeface="Calibri" pitchFamily="34" charset="0"/>
            </a:rPr>
            <a:t> After: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6142508" y="1327307"/>
        <a:ext cx="2693193" cy="841623"/>
      </dsp:txXfrm>
    </dsp:sp>
    <dsp:sp modelId="{353E3B8E-BD0B-40C6-9AAD-1CEF4BA602BA}">
      <dsp:nvSpPr>
        <dsp:cNvPr id="0" name=""/>
        <dsp:cNvSpPr/>
      </dsp:nvSpPr>
      <dsp:spPr>
        <a:xfrm>
          <a:off x="6030292" y="120573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375FAE-A109-41C7-982C-D9087B792374}">
      <dsp:nvSpPr>
        <dsp:cNvPr id="0" name=""/>
        <dsp:cNvSpPr/>
      </dsp:nvSpPr>
      <dsp:spPr>
        <a:xfrm>
          <a:off x="115713" y="238681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Tanggalin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ang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saksak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ng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mga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appliances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matapos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gamitin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115713" y="2386817"/>
        <a:ext cx="2693193" cy="841623"/>
      </dsp:txXfrm>
    </dsp:sp>
    <dsp:sp modelId="{65BFAA6D-6CFF-4940-B480-222AB427B147}">
      <dsp:nvSpPr>
        <dsp:cNvPr id="0" name=""/>
        <dsp:cNvSpPr/>
      </dsp:nvSpPr>
      <dsp:spPr>
        <a:xfrm>
          <a:off x="3497" y="226524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333D91-E74B-4409-82B1-ED9223CCE309}">
      <dsp:nvSpPr>
        <dsp:cNvPr id="0" name=""/>
        <dsp:cNvSpPr/>
      </dsp:nvSpPr>
      <dsp:spPr>
        <a:xfrm>
          <a:off x="3129111" y="238681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Calibri" pitchFamily="34" charset="0"/>
              <a:cs typeface="Calibri" pitchFamily="34" charset="0"/>
            </a:rPr>
            <a:t>     Kung nasa bahay lumabas na agad.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3129111" y="2386817"/>
        <a:ext cx="2693193" cy="841623"/>
      </dsp:txXfrm>
    </dsp:sp>
    <dsp:sp modelId="{A1B63FA8-F979-4B3B-B141-544969794938}">
      <dsp:nvSpPr>
        <dsp:cNvPr id="0" name=""/>
        <dsp:cNvSpPr/>
      </dsp:nvSpPr>
      <dsp:spPr>
        <a:xfrm>
          <a:off x="3016894" y="226524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019228-5BA8-4127-AF5A-8AB224C83A7E}">
      <dsp:nvSpPr>
        <dsp:cNvPr id="0" name=""/>
        <dsp:cNvSpPr/>
      </dsp:nvSpPr>
      <dsp:spPr>
        <a:xfrm>
          <a:off x="6142508" y="238681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Maglinis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na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6142508" y="2386817"/>
        <a:ext cx="2693193" cy="841623"/>
      </dsp:txXfrm>
    </dsp:sp>
    <dsp:sp modelId="{92DFE919-3547-401D-8447-1379DBC076E3}">
      <dsp:nvSpPr>
        <dsp:cNvPr id="0" name=""/>
        <dsp:cNvSpPr/>
      </dsp:nvSpPr>
      <dsp:spPr>
        <a:xfrm>
          <a:off x="6030292" y="226524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756823-0770-4936-B2C6-FE211ECD92A5}">
      <dsp:nvSpPr>
        <dsp:cNvPr id="0" name=""/>
        <dsp:cNvSpPr/>
      </dsp:nvSpPr>
      <dsp:spPr>
        <a:xfrm>
          <a:off x="115713" y="344632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Calibri" pitchFamily="34" charset="0"/>
              <a:cs typeface="Calibri" pitchFamily="34" charset="0"/>
            </a:rPr>
            <a:t>     Mag-imbak ng sapat na pagkain at maghanda ng first aid kit.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115713" y="3446327"/>
        <a:ext cx="2693193" cy="841623"/>
      </dsp:txXfrm>
    </dsp:sp>
    <dsp:sp modelId="{83707C52-7969-40EA-B304-B2D7B7A7FB56}">
      <dsp:nvSpPr>
        <dsp:cNvPr id="0" name=""/>
        <dsp:cNvSpPr/>
      </dsp:nvSpPr>
      <dsp:spPr>
        <a:xfrm>
          <a:off x="3497" y="332475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50996D-499A-42A2-9C4A-9E97BBA11255}">
      <dsp:nvSpPr>
        <dsp:cNvPr id="0" name=""/>
        <dsp:cNvSpPr/>
      </dsp:nvSpPr>
      <dsp:spPr>
        <a:xfrm>
          <a:off x="3129111" y="344632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smtClean="0">
              <a:latin typeface="Calibri" pitchFamily="34" charset="0"/>
              <a:cs typeface="Calibri" pitchFamily="34" charset="0"/>
            </a:rPr>
            <a:t>      </a:t>
          </a:r>
          <a:r>
            <a:rPr lang="en-US" sz="1600" b="1" i="0" kern="1200" smtClean="0">
              <a:latin typeface="Calibri" pitchFamily="34" charset="0"/>
              <a:cs typeface="Calibri" pitchFamily="34" charset="0"/>
            </a:rPr>
            <a:t>Huwag magpanik at tumawag agad sa mga kinauukulan.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3129111" y="3446327"/>
        <a:ext cx="2693193" cy="841623"/>
      </dsp:txXfrm>
    </dsp:sp>
    <dsp:sp modelId="{946B6E36-B6A1-4F04-9ED6-1D1312744942}">
      <dsp:nvSpPr>
        <dsp:cNvPr id="0" name=""/>
        <dsp:cNvSpPr/>
      </dsp:nvSpPr>
      <dsp:spPr>
        <a:xfrm>
          <a:off x="3016894" y="332475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ED1D41-BFAF-4CAE-86E0-551CF136FF71}">
      <dsp:nvSpPr>
        <dsp:cNvPr id="0" name=""/>
        <dsp:cNvSpPr/>
      </dsp:nvSpPr>
      <dsp:spPr>
        <a:xfrm>
          <a:off x="6142508" y="344632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Calibri" pitchFamily="34" charset="0"/>
              <a:cs typeface="Calibri" pitchFamily="34" charset="0"/>
            </a:rPr>
            <a:t>     Kung nakulong, hanapin agad ang daan palabas.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6142508" y="3446327"/>
        <a:ext cx="2693193" cy="841623"/>
      </dsp:txXfrm>
    </dsp:sp>
    <dsp:sp modelId="{61731156-803E-4633-BEF9-CF08DA1EE52C}">
      <dsp:nvSpPr>
        <dsp:cNvPr id="0" name=""/>
        <dsp:cNvSpPr/>
      </dsp:nvSpPr>
      <dsp:spPr>
        <a:xfrm>
          <a:off x="6030292" y="332475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0617D-DE42-4FF3-AA5F-3607EC801B53}">
      <dsp:nvSpPr>
        <dsp:cNvPr id="0" name=""/>
        <dsp:cNvSpPr/>
      </dsp:nvSpPr>
      <dsp:spPr>
        <a:xfrm>
          <a:off x="115713" y="450583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Calibri" pitchFamily="34" charset="0"/>
              <a:cs typeface="Calibri" pitchFamily="34" charset="0"/>
            </a:rPr>
            <a:t>     Huwag hayaang may nakasinding apoy.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115713" y="4505837"/>
        <a:ext cx="2693193" cy="841623"/>
      </dsp:txXfrm>
    </dsp:sp>
    <dsp:sp modelId="{7AA3B6F5-66F4-4226-9B8C-FF29085DAE2B}">
      <dsp:nvSpPr>
        <dsp:cNvPr id="0" name=""/>
        <dsp:cNvSpPr/>
      </dsp:nvSpPr>
      <dsp:spPr>
        <a:xfrm>
          <a:off x="3497" y="438426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BD52B5-91CA-4EFC-BD07-42E1AEDDAD3F}">
      <dsp:nvSpPr>
        <dsp:cNvPr id="0" name=""/>
        <dsp:cNvSpPr/>
      </dsp:nvSpPr>
      <dsp:spPr>
        <a:xfrm>
          <a:off x="3129111" y="450583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smtClean="0">
              <a:latin typeface="Calibri" pitchFamily="34" charset="0"/>
              <a:cs typeface="Calibri" pitchFamily="34" charset="0"/>
            </a:rPr>
            <a:t>       </a:t>
          </a:r>
          <a:r>
            <a:rPr lang="en-US" sz="1600" b="1" i="0" kern="1200" smtClean="0">
              <a:latin typeface="Calibri" pitchFamily="34" charset="0"/>
              <a:cs typeface="Calibri" pitchFamily="34" charset="0"/>
            </a:rPr>
            <a:t>Kung may makapal na usok balutan agad ang sarili ng basang tuwalya.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3129111" y="4505837"/>
        <a:ext cx="2693193" cy="841623"/>
      </dsp:txXfrm>
    </dsp:sp>
    <dsp:sp modelId="{7482EB59-066F-409E-A68C-DB6533B9ECD8}">
      <dsp:nvSpPr>
        <dsp:cNvPr id="0" name=""/>
        <dsp:cNvSpPr/>
      </dsp:nvSpPr>
      <dsp:spPr>
        <a:xfrm>
          <a:off x="3016894" y="438426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4D8C8B-3D29-420E-B273-6ED26B185FD9}">
      <dsp:nvSpPr>
        <dsp:cNvPr id="0" name=""/>
        <dsp:cNvSpPr/>
      </dsp:nvSpPr>
      <dsp:spPr>
        <a:xfrm>
          <a:off x="6142508" y="4505837"/>
          <a:ext cx="2693193" cy="841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5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Alamin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kung may </a:t>
          </a:r>
          <a:r>
            <a:rPr lang="en-US" sz="1600" b="1" i="0" kern="1200" dirty="0" err="1" smtClean="0">
              <a:latin typeface="Calibri" pitchFamily="34" charset="0"/>
              <a:cs typeface="Calibri" pitchFamily="34" charset="0"/>
            </a:rPr>
            <a:t>maisasalba</a:t>
          </a:r>
          <a:r>
            <a:rPr lang="en-US" sz="1600" b="1" i="0" kern="1200" dirty="0" smtClean="0">
              <a:latin typeface="Calibri" pitchFamily="34" charset="0"/>
              <a:cs typeface="Calibri" pitchFamily="34" charset="0"/>
            </a:rPr>
            <a:t> pa.</a:t>
          </a:r>
          <a:endParaRPr lang="en-US" sz="1600" b="1" i="0" kern="1200" dirty="0">
            <a:latin typeface="Calibri" pitchFamily="34" charset="0"/>
            <a:cs typeface="Calibri" pitchFamily="34" charset="0"/>
          </a:endParaRPr>
        </a:p>
      </dsp:txBody>
      <dsp:txXfrm>
        <a:off x="6142508" y="4505837"/>
        <a:ext cx="2693193" cy="841623"/>
      </dsp:txXfrm>
    </dsp:sp>
    <dsp:sp modelId="{FADF4719-87A1-4B16-94A3-3E00FC3B4510}">
      <dsp:nvSpPr>
        <dsp:cNvPr id="0" name=""/>
        <dsp:cNvSpPr/>
      </dsp:nvSpPr>
      <dsp:spPr>
        <a:xfrm>
          <a:off x="6030292" y="4384269"/>
          <a:ext cx="589136" cy="88370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80699-9F3B-4017-B464-2BC0A7A412B8}">
      <dsp:nvSpPr>
        <dsp:cNvPr id="0" name=""/>
        <dsp:cNvSpPr/>
      </dsp:nvSpPr>
      <dsp:spPr>
        <a:xfrm>
          <a:off x="133120" y="1279998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Before: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33120" y="1279998"/>
        <a:ext cx="2689050" cy="840328"/>
      </dsp:txXfrm>
    </dsp:sp>
    <dsp:sp modelId="{39950E09-25E8-4D7C-9511-EFDFECB4A4D3}">
      <dsp:nvSpPr>
        <dsp:cNvPr id="0" name=""/>
        <dsp:cNvSpPr/>
      </dsp:nvSpPr>
      <dsp:spPr>
        <a:xfrm flipV="1">
          <a:off x="21050" y="1180129"/>
          <a:ext cx="586294" cy="837398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7FA698-CE33-4C2C-8D33-7C67B5EEC92E}">
      <dsp:nvSpPr>
        <dsp:cNvPr id="0" name=""/>
        <dsp:cNvSpPr/>
      </dsp:nvSpPr>
      <dsp:spPr>
        <a:xfrm>
          <a:off x="3141881" y="1291234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During: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141881" y="1291234"/>
        <a:ext cx="2689050" cy="840328"/>
      </dsp:txXfrm>
    </dsp:sp>
    <dsp:sp modelId="{F869181E-E966-47EA-8124-B13BD81C46A8}">
      <dsp:nvSpPr>
        <dsp:cNvPr id="0" name=""/>
        <dsp:cNvSpPr/>
      </dsp:nvSpPr>
      <dsp:spPr>
        <a:xfrm>
          <a:off x="3029837" y="1169854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2480"/>
                <a:satOff val="-288"/>
                <a:lumOff val="97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2480"/>
                <a:satOff val="-288"/>
                <a:lumOff val="970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2480"/>
                <a:satOff val="-288"/>
                <a:lumOff val="97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2480"/>
              <a:satOff val="-288"/>
              <a:lumOff val="97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7D54DA-51D2-4588-B083-301B02CC0845}">
      <dsp:nvSpPr>
        <dsp:cNvPr id="0" name=""/>
        <dsp:cNvSpPr/>
      </dsp:nvSpPr>
      <dsp:spPr>
        <a:xfrm>
          <a:off x="6181015" y="1291234"/>
          <a:ext cx="2628304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After: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181015" y="1291234"/>
        <a:ext cx="2628304" cy="840328"/>
      </dsp:txXfrm>
    </dsp:sp>
    <dsp:sp modelId="{1610BF92-6369-4660-B2D7-FBDF5BE1B864}">
      <dsp:nvSpPr>
        <dsp:cNvPr id="0" name=""/>
        <dsp:cNvSpPr/>
      </dsp:nvSpPr>
      <dsp:spPr>
        <a:xfrm>
          <a:off x="6038599" y="1169854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4960"/>
                <a:satOff val="-576"/>
                <a:lumOff val="19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4960"/>
                <a:satOff val="-576"/>
                <a:lumOff val="1940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4960"/>
                <a:satOff val="-576"/>
                <a:lumOff val="19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4960"/>
              <a:satOff val="-576"/>
              <a:lumOff val="19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7DE49B-ED3E-4AA5-90D3-4EC42DFB326C}">
      <dsp:nvSpPr>
        <dsp:cNvPr id="0" name=""/>
        <dsp:cNvSpPr/>
      </dsp:nvSpPr>
      <dsp:spPr>
        <a:xfrm>
          <a:off x="118417" y="2388185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Mag-imbak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ng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sapat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na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pagkain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at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maghanda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ng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first aid kit.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18417" y="2388185"/>
        <a:ext cx="2689050" cy="840328"/>
      </dsp:txXfrm>
    </dsp:sp>
    <dsp:sp modelId="{4DD992D6-9CC3-4220-A900-AF87AE51582B}">
      <dsp:nvSpPr>
        <dsp:cNvPr id="0" name=""/>
        <dsp:cNvSpPr/>
      </dsp:nvSpPr>
      <dsp:spPr>
        <a:xfrm>
          <a:off x="6373" y="2266805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7439"/>
                <a:satOff val="-864"/>
                <a:lumOff val="290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7439"/>
                <a:satOff val="-864"/>
                <a:lumOff val="2909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7439"/>
                <a:satOff val="-864"/>
                <a:lumOff val="290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7439"/>
              <a:satOff val="-864"/>
              <a:lumOff val="290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3B299F-38D8-4610-A304-7814763E0484}">
      <dsp:nvSpPr>
        <dsp:cNvPr id="0" name=""/>
        <dsp:cNvSpPr/>
      </dsp:nvSpPr>
      <dsp:spPr>
        <a:xfrm>
          <a:off x="3127179" y="2270972"/>
          <a:ext cx="2689050" cy="996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Kung kaya ay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pumunta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na sa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isang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lugar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na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malawak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malayo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sa poste,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puno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atbp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127179" y="2270972"/>
        <a:ext cx="2689050" cy="996612"/>
      </dsp:txXfrm>
    </dsp:sp>
    <dsp:sp modelId="{4E9F71CD-7A0F-4BE2-8DFD-0B0DB42A2052}">
      <dsp:nvSpPr>
        <dsp:cNvPr id="0" name=""/>
        <dsp:cNvSpPr/>
      </dsp:nvSpPr>
      <dsp:spPr>
        <a:xfrm>
          <a:off x="3015135" y="2227734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9919"/>
                <a:satOff val="-1152"/>
                <a:lumOff val="38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9919"/>
                <a:satOff val="-1152"/>
                <a:lumOff val="3879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9919"/>
                <a:satOff val="-1152"/>
                <a:lumOff val="38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9919"/>
              <a:satOff val="-1152"/>
              <a:lumOff val="38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4566B1-44AD-4ECE-BF0B-7CC2BB12A3A5}">
      <dsp:nvSpPr>
        <dsp:cNvPr id="0" name=""/>
        <dsp:cNvSpPr/>
      </dsp:nvSpPr>
      <dsp:spPr>
        <a:xfrm>
          <a:off x="6135940" y="2388185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Alamin kung may maisasalba pa.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135940" y="2388185"/>
        <a:ext cx="2689050" cy="840328"/>
      </dsp:txXfrm>
    </dsp:sp>
    <dsp:sp modelId="{09CEB32A-47F3-41C8-9E6E-0C42EC712A56}">
      <dsp:nvSpPr>
        <dsp:cNvPr id="0" name=""/>
        <dsp:cNvSpPr/>
      </dsp:nvSpPr>
      <dsp:spPr>
        <a:xfrm>
          <a:off x="6023896" y="2266805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12399"/>
                <a:satOff val="-1440"/>
                <a:lumOff val="484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12399"/>
                <a:satOff val="-1440"/>
                <a:lumOff val="4849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12399"/>
                <a:satOff val="-1440"/>
                <a:lumOff val="484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12399"/>
              <a:satOff val="-1440"/>
              <a:lumOff val="48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93FE27-B407-48C8-B1F2-B67243852FD4}">
      <dsp:nvSpPr>
        <dsp:cNvPr id="0" name=""/>
        <dsp:cNvSpPr/>
      </dsp:nvSpPr>
      <dsp:spPr>
        <a:xfrm>
          <a:off x="118417" y="3485136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Siguraduhing matatag at matibay ang bahay.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18417" y="3485136"/>
        <a:ext cx="2689050" cy="840328"/>
      </dsp:txXfrm>
    </dsp:sp>
    <dsp:sp modelId="{296AC3FB-E06E-4A99-9171-33DFD6DD3DFD}">
      <dsp:nvSpPr>
        <dsp:cNvPr id="0" name=""/>
        <dsp:cNvSpPr/>
      </dsp:nvSpPr>
      <dsp:spPr>
        <a:xfrm>
          <a:off x="6373" y="3363756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14879"/>
                <a:satOff val="-1729"/>
                <a:lumOff val="58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14879"/>
                <a:satOff val="-1729"/>
                <a:lumOff val="5819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14879"/>
                <a:satOff val="-1729"/>
                <a:lumOff val="58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14879"/>
              <a:satOff val="-1729"/>
              <a:lumOff val="58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DFFC3-93B8-4D87-A928-5240D72B6003}">
      <dsp:nvSpPr>
        <dsp:cNvPr id="0" name=""/>
        <dsp:cNvSpPr/>
      </dsp:nvSpPr>
      <dsp:spPr>
        <a:xfrm>
          <a:off x="3127179" y="3485136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Huwag mag panic.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127179" y="3485136"/>
        <a:ext cx="2689050" cy="840328"/>
      </dsp:txXfrm>
    </dsp:sp>
    <dsp:sp modelId="{2561A2CE-87BC-40E0-A080-625385879F69}">
      <dsp:nvSpPr>
        <dsp:cNvPr id="0" name=""/>
        <dsp:cNvSpPr/>
      </dsp:nvSpPr>
      <dsp:spPr>
        <a:xfrm>
          <a:off x="3015135" y="3363756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17359"/>
                <a:satOff val="-2017"/>
                <a:lumOff val="678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17359"/>
                <a:satOff val="-2017"/>
                <a:lumOff val="6789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17359"/>
                <a:satOff val="-2017"/>
                <a:lumOff val="678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17359"/>
              <a:satOff val="-2017"/>
              <a:lumOff val="67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414CAD-2E1B-49C8-BAFD-9934C5D0C089}">
      <dsp:nvSpPr>
        <dsp:cNvPr id="0" name=""/>
        <dsp:cNvSpPr/>
      </dsp:nvSpPr>
      <dsp:spPr>
        <a:xfrm>
          <a:off x="6135940" y="3485136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Kung nakulong, hanapin agad ang daan palabas.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135940" y="3485136"/>
        <a:ext cx="2689050" cy="840328"/>
      </dsp:txXfrm>
    </dsp:sp>
    <dsp:sp modelId="{9B11C1D0-C89D-457B-B390-C27FE95436E8}">
      <dsp:nvSpPr>
        <dsp:cNvPr id="0" name=""/>
        <dsp:cNvSpPr/>
      </dsp:nvSpPr>
      <dsp:spPr>
        <a:xfrm>
          <a:off x="6023896" y="3363756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19839"/>
                <a:satOff val="-2305"/>
                <a:lumOff val="77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19839"/>
                <a:satOff val="-2305"/>
                <a:lumOff val="7759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19839"/>
                <a:satOff val="-2305"/>
                <a:lumOff val="77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19839"/>
              <a:satOff val="-2305"/>
              <a:lumOff val="77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3376DB-AE2D-4B34-BDB5-2454946760F0}">
      <dsp:nvSpPr>
        <dsp:cNvPr id="0" name=""/>
        <dsp:cNvSpPr/>
      </dsp:nvSpPr>
      <dsp:spPr>
        <a:xfrm>
          <a:off x="126252" y="4543016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Alamin na ang ligtas na lugar sa iyong bahay..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26252" y="4543016"/>
        <a:ext cx="2689050" cy="840328"/>
      </dsp:txXfrm>
    </dsp:sp>
    <dsp:sp modelId="{3C187D2B-CA08-4AD4-B766-7D4E64DC4FA7}">
      <dsp:nvSpPr>
        <dsp:cNvPr id="0" name=""/>
        <dsp:cNvSpPr/>
      </dsp:nvSpPr>
      <dsp:spPr>
        <a:xfrm>
          <a:off x="14209" y="4421635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22318"/>
                <a:satOff val="-2593"/>
                <a:lumOff val="8728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22318"/>
                <a:satOff val="-2593"/>
                <a:lumOff val="8728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22318"/>
                <a:satOff val="-2593"/>
                <a:lumOff val="872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22318"/>
              <a:satOff val="-2593"/>
              <a:lumOff val="872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EADC57-EB16-43EE-81B7-48291C0D1BB5}">
      <dsp:nvSpPr>
        <dsp:cNvPr id="0" name=""/>
        <dsp:cNvSpPr/>
      </dsp:nvSpPr>
      <dsp:spPr>
        <a:xfrm>
          <a:off x="3135014" y="4543016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 Takpan ng iyong kamay at braso ang iyong ulo.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135014" y="4543016"/>
        <a:ext cx="2689050" cy="840328"/>
      </dsp:txXfrm>
    </dsp:sp>
    <dsp:sp modelId="{D2D07CF9-4EC5-47D5-AA50-C570422F53F3}">
      <dsp:nvSpPr>
        <dsp:cNvPr id="0" name=""/>
        <dsp:cNvSpPr/>
      </dsp:nvSpPr>
      <dsp:spPr>
        <a:xfrm>
          <a:off x="3022970" y="4421635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24798"/>
                <a:satOff val="-2881"/>
                <a:lumOff val="9698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24798"/>
                <a:satOff val="-2881"/>
                <a:lumOff val="9698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24798"/>
                <a:satOff val="-2881"/>
                <a:lumOff val="969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24798"/>
              <a:satOff val="-2881"/>
              <a:lumOff val="969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CD4BCD-CCED-4DDE-9F45-3440419C18F6}">
      <dsp:nvSpPr>
        <dsp:cNvPr id="0" name=""/>
        <dsp:cNvSpPr/>
      </dsp:nvSpPr>
      <dsp:spPr>
        <a:xfrm>
          <a:off x="6143775" y="4543016"/>
          <a:ext cx="2689050" cy="8403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918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   Linisin na ang paligid at maging alerto.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143775" y="4543016"/>
        <a:ext cx="2689050" cy="840328"/>
      </dsp:txXfrm>
    </dsp:sp>
    <dsp:sp modelId="{6CAFDB98-4ABD-4EB7-B3FD-F29C936E4710}">
      <dsp:nvSpPr>
        <dsp:cNvPr id="0" name=""/>
        <dsp:cNvSpPr/>
      </dsp:nvSpPr>
      <dsp:spPr>
        <a:xfrm>
          <a:off x="5964344" y="4448900"/>
          <a:ext cx="588229" cy="882344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27278"/>
                <a:satOff val="-3169"/>
                <a:lumOff val="10668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50000"/>
                <a:hueOff val="27278"/>
                <a:satOff val="-3169"/>
                <a:lumOff val="10668"/>
                <a:alphaOff val="0"/>
                <a:tint val="86000"/>
                <a:satMod val="115000"/>
              </a:schemeClr>
            </a:gs>
            <a:gs pos="100000">
              <a:schemeClr val="accent3">
                <a:tint val="50000"/>
                <a:hueOff val="27278"/>
                <a:satOff val="-3169"/>
                <a:lumOff val="1066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27278"/>
              <a:satOff val="-3169"/>
              <a:lumOff val="106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3986DC-C22E-4B52-B809-1FB1D8FDA95B}">
      <dsp:nvSpPr>
        <dsp:cNvPr id="0" name=""/>
        <dsp:cNvSpPr/>
      </dsp:nvSpPr>
      <dsp:spPr>
        <a:xfrm>
          <a:off x="116645" y="1363863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Before: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6645" y="1363863"/>
        <a:ext cx="2642687" cy="825839"/>
      </dsp:txXfrm>
    </dsp:sp>
    <dsp:sp modelId="{57303865-3988-47E4-8E03-EC2304912512}">
      <dsp:nvSpPr>
        <dsp:cNvPr id="0" name=""/>
        <dsp:cNvSpPr/>
      </dsp:nvSpPr>
      <dsp:spPr>
        <a:xfrm>
          <a:off x="6533" y="1244575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B596F2-8DB2-490F-A149-2891E945BBCE}">
      <dsp:nvSpPr>
        <dsp:cNvPr id="0" name=""/>
        <dsp:cNvSpPr/>
      </dsp:nvSpPr>
      <dsp:spPr>
        <a:xfrm>
          <a:off x="3077112" y="1363863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During: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077112" y="1363863"/>
        <a:ext cx="2642687" cy="825839"/>
      </dsp:txXfrm>
    </dsp:sp>
    <dsp:sp modelId="{1BCAEFCD-0240-4C3C-9B18-7FA59D92E38A}">
      <dsp:nvSpPr>
        <dsp:cNvPr id="0" name=""/>
        <dsp:cNvSpPr/>
      </dsp:nvSpPr>
      <dsp:spPr>
        <a:xfrm>
          <a:off x="2967000" y="1244575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2B4905-6558-4580-A71F-D2E46C4D8DC6}">
      <dsp:nvSpPr>
        <dsp:cNvPr id="0" name=""/>
        <dsp:cNvSpPr/>
      </dsp:nvSpPr>
      <dsp:spPr>
        <a:xfrm>
          <a:off x="6037579" y="1363863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After: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037579" y="1363863"/>
        <a:ext cx="2642687" cy="825839"/>
      </dsp:txXfrm>
    </dsp:sp>
    <dsp:sp modelId="{4B3230D0-F407-4076-8860-BDA492A0BDEE}">
      <dsp:nvSpPr>
        <dsp:cNvPr id="0" name=""/>
        <dsp:cNvSpPr/>
      </dsp:nvSpPr>
      <dsp:spPr>
        <a:xfrm>
          <a:off x="5927467" y="1244575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D56F96-B256-4278-A97C-A8D5F90E0F0B}">
      <dsp:nvSpPr>
        <dsp:cNvPr id="0" name=""/>
        <dsp:cNvSpPr/>
      </dsp:nvSpPr>
      <dsp:spPr>
        <a:xfrm>
          <a:off x="116645" y="2403503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Mag-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imbak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sapat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pagkain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at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maghanda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first aid kit.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6645" y="2403503"/>
        <a:ext cx="2642687" cy="825839"/>
      </dsp:txXfrm>
    </dsp:sp>
    <dsp:sp modelId="{12F039E2-CE7F-476A-9F95-6CF03CA6CC7A}">
      <dsp:nvSpPr>
        <dsp:cNvPr id="0" name=""/>
        <dsp:cNvSpPr/>
      </dsp:nvSpPr>
      <dsp:spPr>
        <a:xfrm>
          <a:off x="6533" y="2284215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D9FDA7-5BEF-453D-9383-F4F1523C0166}">
      <dsp:nvSpPr>
        <dsp:cNvPr id="0" name=""/>
        <dsp:cNvSpPr/>
      </dsp:nvSpPr>
      <dsp:spPr>
        <a:xfrm>
          <a:off x="3077112" y="2403503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Magpakulo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tubig-inumin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077112" y="2403503"/>
        <a:ext cx="2642687" cy="825839"/>
      </dsp:txXfrm>
    </dsp:sp>
    <dsp:sp modelId="{6445CDA5-483B-407E-8A6F-DB533F68C873}">
      <dsp:nvSpPr>
        <dsp:cNvPr id="0" name=""/>
        <dsp:cNvSpPr/>
      </dsp:nvSpPr>
      <dsp:spPr>
        <a:xfrm>
          <a:off x="2967000" y="2284215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90B40C-00A4-4A70-AA2A-2B24106F7070}">
      <dsp:nvSpPr>
        <dsp:cNvPr id="0" name=""/>
        <dsp:cNvSpPr/>
      </dsp:nvSpPr>
      <dsp:spPr>
        <a:xfrm>
          <a:off x="6037579" y="2403503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Pakuluan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tubig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iinumin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037579" y="2403503"/>
        <a:ext cx="2642687" cy="825839"/>
      </dsp:txXfrm>
    </dsp:sp>
    <dsp:sp modelId="{8408F2D1-FC00-490E-A91B-CC24103F2AA2}">
      <dsp:nvSpPr>
        <dsp:cNvPr id="0" name=""/>
        <dsp:cNvSpPr/>
      </dsp:nvSpPr>
      <dsp:spPr>
        <a:xfrm>
          <a:off x="5927467" y="2284215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68A38F-B206-43A5-B4AC-6C5834014317}">
      <dsp:nvSpPr>
        <dsp:cNvPr id="0" name=""/>
        <dsp:cNvSpPr/>
      </dsp:nvSpPr>
      <dsp:spPr>
        <a:xfrm>
          <a:off x="116645" y="3443144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Pumunta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sa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isang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mataas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lugar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6645" y="3443144"/>
        <a:ext cx="2642687" cy="825839"/>
      </dsp:txXfrm>
    </dsp:sp>
    <dsp:sp modelId="{70F870F8-6089-42ED-A871-A7C303411646}">
      <dsp:nvSpPr>
        <dsp:cNvPr id="0" name=""/>
        <dsp:cNvSpPr/>
      </dsp:nvSpPr>
      <dsp:spPr>
        <a:xfrm>
          <a:off x="6533" y="3323856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C00A88-6FFC-475D-B2DE-1D77912F204F}">
      <dsp:nvSpPr>
        <dsp:cNvPr id="0" name=""/>
        <dsp:cNvSpPr/>
      </dsp:nvSpPr>
      <dsp:spPr>
        <a:xfrm>
          <a:off x="3077112" y="3443144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Umiwas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sa mga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tubig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baha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077112" y="3443144"/>
        <a:ext cx="2642687" cy="825839"/>
      </dsp:txXfrm>
    </dsp:sp>
    <dsp:sp modelId="{14B90F76-F80B-4DA1-93B1-BB935CB62ECC}">
      <dsp:nvSpPr>
        <dsp:cNvPr id="0" name=""/>
        <dsp:cNvSpPr/>
      </dsp:nvSpPr>
      <dsp:spPr>
        <a:xfrm>
          <a:off x="2967000" y="3323856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24D2EF-0109-4109-B48F-283BE3186F8B}">
      <dsp:nvSpPr>
        <dsp:cNvPr id="0" name=""/>
        <dsp:cNvSpPr/>
      </dsp:nvSpPr>
      <dsp:spPr>
        <a:xfrm>
          <a:off x="6037579" y="3443144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Huwag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kainin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mga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pagkaing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nadikit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sa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baha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037579" y="3443144"/>
        <a:ext cx="2642687" cy="825839"/>
      </dsp:txXfrm>
    </dsp:sp>
    <dsp:sp modelId="{023FF018-2A67-4A83-A3F8-3406564E5AE1}">
      <dsp:nvSpPr>
        <dsp:cNvPr id="0" name=""/>
        <dsp:cNvSpPr/>
      </dsp:nvSpPr>
      <dsp:spPr>
        <a:xfrm>
          <a:off x="5927467" y="3323856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2262A7-4E88-437C-A844-7F62AC0D9573}">
      <dsp:nvSpPr>
        <dsp:cNvPr id="0" name=""/>
        <dsp:cNvSpPr/>
      </dsp:nvSpPr>
      <dsp:spPr>
        <a:xfrm>
          <a:off x="116645" y="4482784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Patayin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switch ng mga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kasangkapang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de-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kuryente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6645" y="4482784"/>
        <a:ext cx="2642687" cy="825839"/>
      </dsp:txXfrm>
    </dsp:sp>
    <dsp:sp modelId="{C977FD1A-EA17-4FC3-81B9-B35E56A8F6E6}">
      <dsp:nvSpPr>
        <dsp:cNvPr id="0" name=""/>
        <dsp:cNvSpPr/>
      </dsp:nvSpPr>
      <dsp:spPr>
        <a:xfrm>
          <a:off x="6533" y="4363496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2EE05E-E30A-4701-9D9E-5124380AA96B}">
      <dsp:nvSpPr>
        <dsp:cNvPr id="0" name=""/>
        <dsp:cNvSpPr/>
      </dsp:nvSpPr>
      <dsp:spPr>
        <a:xfrm>
          <a:off x="3077112" y="4482784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Lumikas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agad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077112" y="4482784"/>
        <a:ext cx="2642687" cy="825839"/>
      </dsp:txXfrm>
    </dsp:sp>
    <dsp:sp modelId="{10530FD2-5C3A-4CA5-81C9-D45308F90A63}">
      <dsp:nvSpPr>
        <dsp:cNvPr id="0" name=""/>
        <dsp:cNvSpPr/>
      </dsp:nvSpPr>
      <dsp:spPr>
        <a:xfrm>
          <a:off x="2967000" y="4363496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CF5BD4-FAE8-4DEC-A207-49279F06FDEB}">
      <dsp:nvSpPr>
        <dsp:cNvPr id="0" name=""/>
        <dsp:cNvSpPr/>
      </dsp:nvSpPr>
      <dsp:spPr>
        <a:xfrm>
          <a:off x="6037579" y="4482784"/>
          <a:ext cx="2642687" cy="825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369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Linisin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at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patuyuin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mga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bagay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inabot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baha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037579" y="4482784"/>
        <a:ext cx="2642687" cy="825839"/>
      </dsp:txXfrm>
    </dsp:sp>
    <dsp:sp modelId="{60D4F527-708A-40EA-ABE9-95743A110F3A}">
      <dsp:nvSpPr>
        <dsp:cNvPr id="0" name=""/>
        <dsp:cNvSpPr/>
      </dsp:nvSpPr>
      <dsp:spPr>
        <a:xfrm>
          <a:off x="5927467" y="4363496"/>
          <a:ext cx="578087" cy="86713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7B404C-7D24-4A56-A951-CC9A580AFDDE}">
      <dsp:nvSpPr>
        <dsp:cNvPr id="0" name=""/>
        <dsp:cNvSpPr/>
      </dsp:nvSpPr>
      <dsp:spPr>
        <a:xfrm>
          <a:off x="117797" y="1419162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Before: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7797" y="1419162"/>
        <a:ext cx="2735413" cy="854816"/>
      </dsp:txXfrm>
    </dsp:sp>
    <dsp:sp modelId="{56375FEB-79BC-4912-98FB-4363BCC7F518}">
      <dsp:nvSpPr>
        <dsp:cNvPr id="0" name=""/>
        <dsp:cNvSpPr/>
      </dsp:nvSpPr>
      <dsp:spPr>
        <a:xfrm>
          <a:off x="3822" y="1295688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F110D1-C1CE-4526-B542-F44F99568BDA}">
      <dsp:nvSpPr>
        <dsp:cNvPr id="0" name=""/>
        <dsp:cNvSpPr/>
      </dsp:nvSpPr>
      <dsp:spPr>
        <a:xfrm>
          <a:off x="3185081" y="1419162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During: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185081" y="1419162"/>
        <a:ext cx="2735413" cy="854816"/>
      </dsp:txXfrm>
    </dsp:sp>
    <dsp:sp modelId="{B3A56473-ED89-4A04-B1E2-EE426E7AB52B}">
      <dsp:nvSpPr>
        <dsp:cNvPr id="0" name=""/>
        <dsp:cNvSpPr/>
      </dsp:nvSpPr>
      <dsp:spPr>
        <a:xfrm>
          <a:off x="3071105" y="1295688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7C4085-C221-407C-87B8-403388D4F6BD}">
      <dsp:nvSpPr>
        <dsp:cNvPr id="0" name=""/>
        <dsp:cNvSpPr/>
      </dsp:nvSpPr>
      <dsp:spPr>
        <a:xfrm>
          <a:off x="6252364" y="1419162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After: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252364" y="1419162"/>
        <a:ext cx="2735413" cy="854816"/>
      </dsp:txXfrm>
    </dsp:sp>
    <dsp:sp modelId="{14143420-1814-4ED6-B00F-F4F7FAF25AF3}">
      <dsp:nvSpPr>
        <dsp:cNvPr id="0" name=""/>
        <dsp:cNvSpPr/>
      </dsp:nvSpPr>
      <dsp:spPr>
        <a:xfrm>
          <a:off x="6138388" y="1295688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244B9F-DD99-4BF6-BCF4-E9B9C6CBF318}">
      <dsp:nvSpPr>
        <dsp:cNvPr id="0" name=""/>
        <dsp:cNvSpPr/>
      </dsp:nvSpPr>
      <dsp:spPr>
        <a:xfrm>
          <a:off x="117797" y="2417377"/>
          <a:ext cx="2735413" cy="10106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Mag-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imbak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sapat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pagkain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at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maghanda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first aid kit.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7797" y="2417377"/>
        <a:ext cx="2735413" cy="1010624"/>
      </dsp:txXfrm>
    </dsp:sp>
    <dsp:sp modelId="{352B91B5-1033-4F31-915D-9D033F7406A3}">
      <dsp:nvSpPr>
        <dsp:cNvPr id="0" name=""/>
        <dsp:cNvSpPr/>
      </dsp:nvSpPr>
      <dsp:spPr>
        <a:xfrm>
          <a:off x="3822" y="2371807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6244C2-3323-4A49-A598-7E09EB2953CF}">
      <dsp:nvSpPr>
        <dsp:cNvPr id="0" name=""/>
        <dsp:cNvSpPr/>
      </dsp:nvSpPr>
      <dsp:spPr>
        <a:xfrm>
          <a:off x="3223951" y="2548987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Iwasan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ang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pagbiyahe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223951" y="2548987"/>
        <a:ext cx="2735413" cy="854816"/>
      </dsp:txXfrm>
    </dsp:sp>
    <dsp:sp modelId="{FD84C971-6462-4DCA-8544-46C31F48E702}">
      <dsp:nvSpPr>
        <dsp:cNvPr id="0" name=""/>
        <dsp:cNvSpPr/>
      </dsp:nvSpPr>
      <dsp:spPr>
        <a:xfrm>
          <a:off x="3071105" y="2410759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DB59E0-D956-4320-9491-F79997C882E3}">
      <dsp:nvSpPr>
        <dsp:cNvPr id="0" name=""/>
        <dsp:cNvSpPr/>
      </dsp:nvSpPr>
      <dsp:spPr>
        <a:xfrm>
          <a:off x="6256186" y="2548987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Makinig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pa rin 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balita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tungkol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sa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bagyo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256186" y="2548987"/>
        <a:ext cx="2735413" cy="854816"/>
      </dsp:txXfrm>
    </dsp:sp>
    <dsp:sp modelId="{AA52E223-853E-44BB-A6DA-7C2C91F7AD64}">
      <dsp:nvSpPr>
        <dsp:cNvPr id="0" name=""/>
        <dsp:cNvSpPr/>
      </dsp:nvSpPr>
      <dsp:spPr>
        <a:xfrm>
          <a:off x="6138388" y="2410759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1E72F4-3333-4328-BDA7-A14597938F45}">
      <dsp:nvSpPr>
        <dsp:cNvPr id="0" name=""/>
        <dsp:cNvSpPr/>
      </dsp:nvSpPr>
      <dsp:spPr>
        <a:xfrm>
          <a:off x="117797" y="3649304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Making sa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radyo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o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telebisyon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17797" y="3649304"/>
        <a:ext cx="2735413" cy="854816"/>
      </dsp:txXfrm>
    </dsp:sp>
    <dsp:sp modelId="{7303D905-B7B5-4027-96AB-6F4F00416FCC}">
      <dsp:nvSpPr>
        <dsp:cNvPr id="0" name=""/>
        <dsp:cNvSpPr/>
      </dsp:nvSpPr>
      <dsp:spPr>
        <a:xfrm>
          <a:off x="3822" y="3525830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4562D4-B247-4467-BBD4-0A49C4F8DD17}">
      <dsp:nvSpPr>
        <dsp:cNvPr id="0" name=""/>
        <dsp:cNvSpPr/>
      </dsp:nvSpPr>
      <dsp:spPr>
        <a:xfrm>
          <a:off x="3185081" y="3649304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Abangan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ulat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PAG-ASA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tuwing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ika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4 o 6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oras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3185081" y="3649304"/>
        <a:ext cx="2735413" cy="854816"/>
      </dsp:txXfrm>
    </dsp:sp>
    <dsp:sp modelId="{31D560EA-8FE1-420E-910C-CDF3831E4901}">
      <dsp:nvSpPr>
        <dsp:cNvPr id="0" name=""/>
        <dsp:cNvSpPr/>
      </dsp:nvSpPr>
      <dsp:spPr>
        <a:xfrm>
          <a:off x="3071105" y="3525830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6DC1EA-5966-45B5-85B7-A6F0CAE236D4}">
      <dsp:nvSpPr>
        <dsp:cNvPr id="0" name=""/>
        <dsp:cNvSpPr/>
      </dsp:nvSpPr>
      <dsp:spPr>
        <a:xfrm>
          <a:off x="6252364" y="3649304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Linisin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kalat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naiwan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nagdaang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bagyo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252364" y="3649304"/>
        <a:ext cx="2735413" cy="854816"/>
      </dsp:txXfrm>
    </dsp:sp>
    <dsp:sp modelId="{4543F1B2-0A24-4649-AFD2-9FFDF1C01DC0}">
      <dsp:nvSpPr>
        <dsp:cNvPr id="0" name=""/>
        <dsp:cNvSpPr/>
      </dsp:nvSpPr>
      <dsp:spPr>
        <a:xfrm>
          <a:off x="6138388" y="3525830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779AC3-AFB1-4588-BCC3-41591F4BE0F3}">
      <dsp:nvSpPr>
        <dsp:cNvPr id="0" name=""/>
        <dsp:cNvSpPr/>
      </dsp:nvSpPr>
      <dsp:spPr>
        <a:xfrm>
          <a:off x="154730" y="4682751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Siguraduhing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matatag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at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matibay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ang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bahay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154730" y="4682751"/>
        <a:ext cx="2735413" cy="854816"/>
      </dsp:txXfrm>
    </dsp:sp>
    <dsp:sp modelId="{C10CDDDB-9018-45F1-A0C9-3889A6E5B16B}">
      <dsp:nvSpPr>
        <dsp:cNvPr id="0" name=""/>
        <dsp:cNvSpPr/>
      </dsp:nvSpPr>
      <dsp:spPr>
        <a:xfrm>
          <a:off x="9503" y="4607936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83AD47-1F73-4581-92A3-06A03CF31731}">
      <dsp:nvSpPr>
        <dsp:cNvPr id="0" name=""/>
        <dsp:cNvSpPr/>
      </dsp:nvSpPr>
      <dsp:spPr>
        <a:xfrm>
          <a:off x="6251073" y="4682751"/>
          <a:ext cx="2735413" cy="854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8996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   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Kumpunuhin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na ang mga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naiwang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700" b="1" kern="1200" dirty="0" err="1" smtClean="0">
              <a:latin typeface="Calibri" pitchFamily="34" charset="0"/>
              <a:cs typeface="Calibri" pitchFamily="34" charset="0"/>
            </a:rPr>
            <a:t>pinsala</a:t>
          </a:r>
          <a:r>
            <a:rPr lang="en-US" sz="17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700" b="1" kern="1200" dirty="0">
            <a:latin typeface="Calibri" pitchFamily="34" charset="0"/>
            <a:cs typeface="Calibri" pitchFamily="34" charset="0"/>
          </a:endParaRPr>
        </a:p>
      </dsp:txBody>
      <dsp:txXfrm>
        <a:off x="6251073" y="4682751"/>
        <a:ext cx="2735413" cy="854816"/>
      </dsp:txXfrm>
    </dsp:sp>
    <dsp:sp modelId="{189DB9EA-F359-4AFE-BCFB-AB8F248962B3}">
      <dsp:nvSpPr>
        <dsp:cNvPr id="0" name=""/>
        <dsp:cNvSpPr/>
      </dsp:nvSpPr>
      <dsp:spPr>
        <a:xfrm>
          <a:off x="6143537" y="4607936"/>
          <a:ext cx="598371" cy="89755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9A4227-BFD4-474E-9E2E-D6A1908B8F8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EA6FCE-E4C9-43E5-8399-3432E3AC53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</a:rPr>
              <a:t>Norzagaray</a:t>
            </a:r>
            <a:r>
              <a:rPr lang="en-US" sz="7200" dirty="0" smtClean="0">
                <a:solidFill>
                  <a:srgbClr val="002060"/>
                </a:solidFill>
              </a:rPr>
              <a:t> National High School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6096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President : Ezra C. Cruz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Vice Pres. : Janine C. </a:t>
            </a:r>
            <a:r>
              <a:rPr lang="en-US" sz="2800" dirty="0" err="1" smtClean="0">
                <a:solidFill>
                  <a:srgbClr val="002060"/>
                </a:solidFill>
              </a:rPr>
              <a:t>Crisostomo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Secretaries : Jessica Stephanie P. Sarmiento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Alyssa </a:t>
            </a:r>
            <a:r>
              <a:rPr lang="en-US" sz="2800" dirty="0" err="1" smtClean="0">
                <a:solidFill>
                  <a:srgbClr val="002060"/>
                </a:solidFill>
              </a:rPr>
              <a:t>Marice</a:t>
            </a:r>
            <a:r>
              <a:rPr lang="en-US" sz="2800" dirty="0" smtClean="0">
                <a:solidFill>
                  <a:srgbClr val="002060"/>
                </a:solidFill>
              </a:rPr>
              <a:t> E. </a:t>
            </a:r>
            <a:r>
              <a:rPr lang="en-US" sz="2800" dirty="0" err="1" smtClean="0">
                <a:solidFill>
                  <a:srgbClr val="002060"/>
                </a:solidFill>
              </a:rPr>
              <a:t>Palad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Treasurers : Kristopher P. </a:t>
            </a:r>
            <a:r>
              <a:rPr lang="en-US" sz="2800" dirty="0" err="1" smtClean="0">
                <a:solidFill>
                  <a:srgbClr val="002060"/>
                </a:solidFill>
              </a:rPr>
              <a:t>Ong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Auditor: </a:t>
            </a:r>
            <a:r>
              <a:rPr lang="en-US" sz="2800" dirty="0" err="1" smtClean="0">
                <a:solidFill>
                  <a:srgbClr val="002060"/>
                </a:solidFill>
              </a:rPr>
              <a:t>Sharmaine</a:t>
            </a:r>
            <a:r>
              <a:rPr lang="en-US" sz="2800" dirty="0" smtClean="0">
                <a:solidFill>
                  <a:srgbClr val="002060"/>
                </a:solidFill>
              </a:rPr>
              <a:t> B. </a:t>
            </a:r>
            <a:r>
              <a:rPr lang="en-US" sz="2800" dirty="0" err="1" smtClean="0">
                <a:solidFill>
                  <a:srgbClr val="002060"/>
                </a:solidFill>
              </a:rPr>
              <a:t>Rutaquio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P.I.O : Johanna Marie Fe Cruz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Peace Officers: Dan A. </a:t>
            </a:r>
            <a:r>
              <a:rPr lang="en-US" sz="2800" dirty="0" err="1" smtClean="0">
                <a:solidFill>
                  <a:srgbClr val="002060"/>
                </a:solidFill>
              </a:rPr>
              <a:t>Sarito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Escort: Albert L. Esquivel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Muse: </a:t>
            </a:r>
            <a:r>
              <a:rPr lang="en-US" sz="2800" dirty="0" err="1" smtClean="0">
                <a:solidFill>
                  <a:srgbClr val="002060"/>
                </a:solidFill>
              </a:rPr>
              <a:t>Evita</a:t>
            </a:r>
            <a:r>
              <a:rPr lang="en-US" sz="2800" dirty="0" smtClean="0">
                <a:solidFill>
                  <a:srgbClr val="002060"/>
                </a:solidFill>
              </a:rPr>
              <a:t> Mae </a:t>
            </a:r>
            <a:r>
              <a:rPr lang="en-US" sz="2800" dirty="0" err="1" smtClean="0">
                <a:solidFill>
                  <a:srgbClr val="002060"/>
                </a:solidFill>
              </a:rPr>
              <a:t>Bau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Presentations</a:t>
            </a:r>
            <a:br>
              <a:rPr lang="en-US" dirty="0" smtClean="0"/>
            </a:br>
            <a:r>
              <a:rPr lang="en-US" sz="2000" dirty="0" smtClean="0"/>
              <a:t>Type of Gauge: Digital RR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600704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3200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Achievements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Accomplishments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Bulacan</a:t>
            </a:r>
            <a:r>
              <a:rPr lang="en-US" dirty="0" smtClean="0"/>
              <a:t> </a:t>
            </a:r>
            <a:r>
              <a:rPr lang="en-US" dirty="0" err="1" smtClean="0"/>
              <a:t>SHINe</a:t>
            </a:r>
            <a:r>
              <a:rPr lang="en-US" dirty="0" smtClean="0"/>
              <a:t> awareness among </a:t>
            </a:r>
            <a:br>
              <a:rPr lang="en-US" dirty="0" smtClean="0"/>
            </a:br>
            <a:r>
              <a:rPr lang="en-US" dirty="0" smtClean="0"/>
              <a:t>the students through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867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1.1 Integration to the lesson specially to MAPEH and</a:t>
            </a:r>
            <a:br>
              <a:rPr lang="en-US" dirty="0" smtClean="0"/>
            </a:br>
            <a:r>
              <a:rPr lang="en-US" dirty="0" smtClean="0"/>
              <a:t>Science subjects.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1.2 Meetings and symposium</a:t>
            </a:r>
            <a:br>
              <a:rPr lang="en-US" dirty="0" smtClean="0"/>
            </a:br>
            <a:r>
              <a:rPr lang="en-US" dirty="0" smtClean="0"/>
              <a:t>(target levels: Grade 7 through Fourth year)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851648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1.3 Linking to other clubs in the school regarding cleanliness.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1362456"/>
          </a:xfrm>
        </p:spPr>
        <p:txBody>
          <a:bodyPr/>
          <a:lstStyle/>
          <a:p>
            <a:r>
              <a:rPr lang="en-PH" dirty="0"/>
              <a:t>BENEFITS GAINED</a:t>
            </a:r>
            <a:br>
              <a:rPr lang="en-PH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8800"/>
            <a:ext cx="8610600" cy="4648200"/>
          </a:xfrm>
        </p:spPr>
        <p:txBody>
          <a:bodyPr>
            <a:normAutofit/>
          </a:bodyPr>
          <a:lstStyle/>
          <a:p>
            <a:r>
              <a:rPr lang="en-PH" dirty="0" smtClean="0"/>
              <a:t>1</a:t>
            </a:r>
            <a:r>
              <a:rPr lang="en-PH" sz="2400" dirty="0"/>
              <a:t>. Every student becomes aware of the surroundings.</a:t>
            </a:r>
          </a:p>
          <a:p>
            <a:r>
              <a:rPr lang="en-PH" sz="2400" dirty="0"/>
              <a:t>2. The student develops personal accountability especially in terms of garbage disposal.</a:t>
            </a:r>
          </a:p>
          <a:p>
            <a:r>
              <a:rPr lang="en-PH" sz="2400" dirty="0"/>
              <a:t>3. To plant trees turns into a mission in order to save mother nature.</a:t>
            </a:r>
          </a:p>
          <a:p>
            <a:r>
              <a:rPr lang="en-PH" sz="2400" dirty="0"/>
              <a:t>4. Planting and eating vegetables becomes a healthy habit.</a:t>
            </a:r>
          </a:p>
          <a:p>
            <a:r>
              <a:rPr lang="en-PH" sz="2400" dirty="0"/>
              <a:t>5. Awareness becomes contagious and everyone becomes vigilant, health conscious and environment-friendly.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77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57600"/>
            <a:ext cx="7772400" cy="1362456"/>
          </a:xfrm>
        </p:spPr>
        <p:txBody>
          <a:bodyPr/>
          <a:lstStyle/>
          <a:p>
            <a:r>
              <a:rPr lang="en-US" sz="6000" dirty="0" smtClean="0"/>
              <a:t>  For our Plans: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800" dirty="0" smtClean="0"/>
              <a:t>1. in school</a:t>
            </a:r>
            <a:br>
              <a:rPr lang="en-US" sz="4800" dirty="0" smtClean="0"/>
            </a:br>
            <a:r>
              <a:rPr lang="en-US" sz="4800" dirty="0" smtClean="0"/>
              <a:t>2. in barangay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1937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IMG_2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410200" cy="576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67600" cy="3505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    What </a:t>
            </a:r>
            <a:r>
              <a:rPr lang="en-US" sz="5400" dirty="0"/>
              <a:t>to do, in case of </a:t>
            </a:r>
            <a:r>
              <a:rPr lang="en-US" sz="5400" dirty="0" smtClean="0"/>
              <a:t>   emergency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6738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INTRODUCTION</a:t>
            </a:r>
          </a:p>
          <a:p>
            <a:r>
              <a:rPr lang="en-US" sz="4700" b="1" spc="1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7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en-US" sz="4700" b="1" spc="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 </a:t>
            </a:r>
            <a:r>
              <a:rPr lang="en-US" sz="33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NORZAGARAY </a:t>
            </a:r>
            <a:r>
              <a:rPr lang="en-US" sz="33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NATIONAL HIGH  SCHOOL</a:t>
            </a:r>
            <a:endParaRPr lang="en-US" sz="2100" dirty="0">
              <a:latin typeface="+mj-lt"/>
            </a:endParaRPr>
          </a:p>
          <a:p>
            <a:endParaRPr lang="en-US" sz="2800" dirty="0"/>
          </a:p>
          <a:p>
            <a:pPr algn="just"/>
            <a:r>
              <a:rPr lang="en-US" sz="3200" dirty="0"/>
              <a:t>	</a:t>
            </a:r>
            <a:r>
              <a:rPr lang="en-US" dirty="0"/>
              <a:t>The establishment of Norzagaray Municipal High School was originally conceived by the former local officials of Norzagaray, Bulacan led by the then and former Hon. Municipal Mayor  </a:t>
            </a:r>
            <a:r>
              <a:rPr lang="en-US" dirty="0" err="1"/>
              <a:t>Eufemio</a:t>
            </a:r>
            <a:r>
              <a:rPr lang="en-US" dirty="0"/>
              <a:t> T. Correa in June, 1968. The local government purchased the building and lot from Mr. and Ms. </a:t>
            </a:r>
            <a:r>
              <a:rPr lang="en-US" dirty="0" err="1"/>
              <a:t>Celso</a:t>
            </a:r>
            <a:r>
              <a:rPr lang="en-US" dirty="0"/>
              <a:t> L. </a:t>
            </a:r>
            <a:r>
              <a:rPr lang="en-US" dirty="0" err="1"/>
              <a:t>Euterio</a:t>
            </a:r>
            <a:r>
              <a:rPr lang="en-US" dirty="0"/>
              <a:t> of the neighboring town of </a:t>
            </a:r>
            <a:r>
              <a:rPr lang="en-US" dirty="0" err="1"/>
              <a:t>Angat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	Norzagaray Municipal High School is established as a secondary school by virtue of section 2196. Norzagaray High School has been granted fiscal autonomy as per </a:t>
            </a:r>
            <a:r>
              <a:rPr lang="en-US" dirty="0" err="1"/>
              <a:t>DepEd</a:t>
            </a:r>
            <a:r>
              <a:rPr lang="en-US" dirty="0"/>
              <a:t> Regional Memorandum no. 83, s. 2004 dated August 1, 2004 and is hereby authorized to use its present name Norzagaray National High School (NNHS).</a:t>
            </a:r>
          </a:p>
          <a:p>
            <a:pPr algn="just"/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5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Fire (</a:t>
            </a:r>
            <a:r>
              <a:rPr lang="en-US" sz="6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sunog</a:t>
            </a:r>
            <a:r>
              <a:rPr lang="en-US" sz="6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2499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932454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95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Earthquake (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lindol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5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8737630"/>
              </p:ext>
            </p:extLst>
          </p:nvPr>
        </p:nvGraphicFramePr>
        <p:xfrm>
          <a:off x="152400" y="152400"/>
          <a:ext cx="8839200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613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Flood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8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38540522"/>
              </p:ext>
            </p:extLst>
          </p:nvPr>
        </p:nvGraphicFramePr>
        <p:xfrm>
          <a:off x="228600" y="1524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89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572000" cy="525780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4343400" cy="52578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929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Typhoon (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bagyo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52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71482176"/>
              </p:ext>
            </p:extLst>
          </p:nvPr>
        </p:nvGraphicFramePr>
        <p:xfrm>
          <a:off x="76200" y="-17929"/>
          <a:ext cx="8991600" cy="687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0062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6324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	Here in </a:t>
            </a:r>
            <a:r>
              <a:rPr lang="en-US" sz="5400" dirty="0" err="1" smtClean="0"/>
              <a:t>SHINe</a:t>
            </a:r>
            <a:r>
              <a:rPr lang="en-US" sz="5400" dirty="0" smtClean="0"/>
              <a:t> </a:t>
            </a:r>
            <a:r>
              <a:rPr lang="en-US" sz="5400" dirty="0" err="1" smtClean="0"/>
              <a:t>Norzagaray</a:t>
            </a:r>
            <a:r>
              <a:rPr lang="en-US" sz="5400" dirty="0" smtClean="0"/>
              <a:t> Chapter, we aim to  be of service to our community and become responsible and productive citizens of our country.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382000" cy="4305736"/>
          </a:xfrm>
        </p:spPr>
        <p:txBody>
          <a:bodyPr>
            <a:normAutofit/>
          </a:bodyPr>
          <a:lstStyle/>
          <a:p>
            <a:r>
              <a:rPr lang="en-US" dirty="0" smtClean="0"/>
              <a:t>	NNHS </a:t>
            </a:r>
            <a:r>
              <a:rPr lang="en-US" dirty="0"/>
              <a:t>is located along </a:t>
            </a:r>
            <a:r>
              <a:rPr lang="en-US" dirty="0" err="1"/>
              <a:t>Villarama</a:t>
            </a:r>
            <a:r>
              <a:rPr lang="en-US" dirty="0"/>
              <a:t> Highway in Barangay </a:t>
            </a:r>
            <a:r>
              <a:rPr lang="en-US" dirty="0" err="1"/>
              <a:t>Poblacion</a:t>
            </a:r>
            <a:r>
              <a:rPr lang="en-US" dirty="0"/>
              <a:t>, Norzagaray, Bulacan. The main campus of </a:t>
            </a:r>
            <a:r>
              <a:rPr lang="en-US" dirty="0" err="1"/>
              <a:t>of</a:t>
            </a:r>
            <a:r>
              <a:rPr lang="en-US" dirty="0"/>
              <a:t> the school is situated in a 2,464 sq. m. site with concrete fences. Due to the growing student population NNHS has to expand its campus. </a:t>
            </a:r>
            <a:r>
              <a:rPr lang="en-US" dirty="0" err="1"/>
              <a:t>NNHSAnnex</a:t>
            </a:r>
            <a:r>
              <a:rPr lang="en-US" dirty="0"/>
              <a:t> I is located adjacent to the municipal compound and was constructed in 1997 under the incumbency of Mayor Feliciano </a:t>
            </a:r>
            <a:r>
              <a:rPr lang="en-US" dirty="0" err="1"/>
              <a:t>Legaspi</a:t>
            </a:r>
            <a:r>
              <a:rPr lang="en-US" dirty="0"/>
              <a:t>. As if the number of rooms was not enough NNHS has to request for additional classrooms, thus another building was built, the NNHS Annex II.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20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Head of the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u="sng" smtClean="0"/>
              <a:t>Lisa </a:t>
            </a:r>
            <a:r>
              <a:rPr lang="en-US" sz="3600" u="sng" dirty="0" smtClean="0"/>
              <a:t>C. Cruz, Ed. D.</a:t>
            </a:r>
          </a:p>
          <a:p>
            <a:pPr algn="ctr"/>
            <a:r>
              <a:rPr lang="en-US" sz="3600" dirty="0" smtClean="0"/>
              <a:t>Principal III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facebook.com/ajax/messaging/attachment.php?attach_id=e44413a8069a246c428855e031dbbf7f&amp;mid=id.253527668107992&amp;hash=AQBaKMH_6Q8u0c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facebook.com/ajax/messaging/attachment.php?attach_id=e44413a8069a246c428855e031dbbf7f&amp;mid=id.253527668107992&amp;hash=AQBaKMH_6Q8u0c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facebook.com/ajax/messaging/attachment.php?attach_id=e44413a8069a246c428855e031dbbf7f&amp;mid=id.253527668107992&amp;hash=AQBaKMH_6Q8u0c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facebook.com/ajax/messaging/attachment.php?attach_id=e44413a8069a246c428855e031dbbf7f&amp;mid=id.253527668107992&amp;hash=AQBaKMH_6Q8u0c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C:\Users\user\Desktop\s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/>
              <a:t>Bulacan</a:t>
            </a:r>
            <a:r>
              <a:rPr lang="en-US" sz="7200" dirty="0" smtClean="0"/>
              <a:t> </a:t>
            </a:r>
            <a:r>
              <a:rPr lang="en-US" sz="7200" dirty="0" err="1" smtClean="0"/>
              <a:t>SHINe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Bulacan</a:t>
            </a:r>
            <a:endParaRPr lang="en-US" sz="4400" dirty="0" smtClean="0"/>
          </a:p>
          <a:p>
            <a:r>
              <a:rPr lang="en-US" sz="4400" dirty="0" smtClean="0"/>
              <a:t>S-</a:t>
            </a:r>
            <a:r>
              <a:rPr lang="en-US" sz="4400" dirty="0" err="1" smtClean="0"/>
              <a:t>chool</a:t>
            </a:r>
            <a:endParaRPr lang="en-US" sz="4400" dirty="0" smtClean="0"/>
          </a:p>
          <a:p>
            <a:r>
              <a:rPr lang="en-US" sz="4400" dirty="0" smtClean="0"/>
              <a:t>H-</a:t>
            </a:r>
            <a:r>
              <a:rPr lang="en-US" sz="4400" dirty="0" err="1" smtClean="0"/>
              <a:t>ydrological</a:t>
            </a:r>
            <a:endParaRPr lang="en-US" sz="4400" dirty="0" smtClean="0"/>
          </a:p>
          <a:p>
            <a:r>
              <a:rPr lang="en-US" sz="4400" dirty="0" smtClean="0"/>
              <a:t>I-</a:t>
            </a:r>
            <a:r>
              <a:rPr lang="en-US" sz="4400" dirty="0" err="1" smtClean="0"/>
              <a:t>nformation</a:t>
            </a:r>
            <a:endParaRPr lang="en-US" sz="4400" dirty="0" smtClean="0"/>
          </a:p>
          <a:p>
            <a:r>
              <a:rPr lang="en-US" sz="4400" dirty="0" smtClean="0"/>
              <a:t>Ne-</a:t>
            </a:r>
            <a:r>
              <a:rPr lang="en-US" sz="4400" dirty="0" err="1" smtClean="0"/>
              <a:t>twork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Advisers of  </a:t>
            </a:r>
            <a:r>
              <a:rPr lang="en-US" dirty="0" err="1" smtClean="0"/>
              <a:t>Bulacan</a:t>
            </a:r>
            <a:r>
              <a:rPr lang="en-US" dirty="0" smtClean="0"/>
              <a:t> </a:t>
            </a:r>
            <a:r>
              <a:rPr lang="en-US" dirty="0" err="1" smtClean="0"/>
              <a:t>SHINe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Norzagaray</a:t>
            </a:r>
            <a:r>
              <a:rPr lang="en-US" dirty="0" smtClean="0"/>
              <a:t> Chapter)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Mr. Martin S. Santos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Mr. Reynaldo F. </a:t>
            </a:r>
            <a:r>
              <a:rPr lang="en-US" sz="3600" dirty="0" err="1" smtClean="0">
                <a:solidFill>
                  <a:srgbClr val="002060"/>
                </a:solidFill>
              </a:rPr>
              <a:t>Paed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249"/>
            <a:ext cx="3276600" cy="73215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 Gauge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DSC050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5400000">
            <a:off x="-190500" y="1714500"/>
            <a:ext cx="477012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SC05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7122">
            <a:off x="4943816" y="370904"/>
            <a:ext cx="3088770" cy="2629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DSC05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3261">
            <a:off x="4776323" y="3730931"/>
            <a:ext cx="3762347" cy="2705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006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Bulacan</a:t>
            </a:r>
            <a:r>
              <a:rPr lang="en-US" dirty="0" smtClean="0"/>
              <a:t> </a:t>
            </a:r>
            <a:r>
              <a:rPr lang="en-US" dirty="0" err="1" smtClean="0"/>
              <a:t>SHINe</a:t>
            </a:r>
            <a:r>
              <a:rPr lang="en-US" dirty="0" smtClean="0"/>
              <a:t> Officers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Norzagaray</a:t>
            </a:r>
            <a:r>
              <a:rPr lang="en-US" dirty="0" smtClean="0"/>
              <a:t> Chapter)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597</Words>
  <Application>Microsoft Office PowerPoint</Application>
  <PresentationFormat>On-screen Show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Norzagaray National High School</vt:lpstr>
      <vt:lpstr>Slide 2</vt:lpstr>
      <vt:lpstr>Slide 3</vt:lpstr>
      <vt:lpstr>Head of the School</vt:lpstr>
      <vt:lpstr>Slide 5</vt:lpstr>
      <vt:lpstr>Bulacan SHINe</vt:lpstr>
      <vt:lpstr>Advisers of  Bulacan SHINe (Norzagaray Chapter)</vt:lpstr>
      <vt:lpstr>Rain Gauge</vt:lpstr>
      <vt:lpstr>Bulacan SHINe Officers (Norzagaray Chapter)</vt:lpstr>
      <vt:lpstr>Slide 10</vt:lpstr>
      <vt:lpstr>Data Presentations Type of Gauge: Digital RR</vt:lpstr>
      <vt:lpstr>Achievements  or  Accomplishments</vt:lpstr>
      <vt:lpstr>Bulacan SHINe awareness among  the students through :</vt:lpstr>
      <vt:lpstr>1.1 Integration to the lesson specially to MAPEH and Science subjects.  1.2 Meetings and symposium (target levels: Grade 7 through Fourth year)</vt:lpstr>
      <vt:lpstr>1.3 Linking to other clubs in the school regarding cleanliness. </vt:lpstr>
      <vt:lpstr>BENEFITS GAINED </vt:lpstr>
      <vt:lpstr>  For our Plans:  1. in school 2. in barangay</vt:lpstr>
      <vt:lpstr>Slide 18</vt:lpstr>
      <vt:lpstr>    What to do, in case of    emergency?</vt:lpstr>
      <vt:lpstr>Fire (sunog)</vt:lpstr>
      <vt:lpstr>Slide 21</vt:lpstr>
      <vt:lpstr>Earthquake (lindol)</vt:lpstr>
      <vt:lpstr>Slide 23</vt:lpstr>
      <vt:lpstr> Flood (baha)</vt:lpstr>
      <vt:lpstr>Slide 25</vt:lpstr>
      <vt:lpstr>Typhoon (bagyo)</vt:lpstr>
      <vt:lpstr>Slide 27</vt:lpstr>
      <vt:lpstr> Here in SHINe Norzagaray Chapter, we aim to  be of service to our community and become responsible and productive citizens of our country.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Norzagaray National High School</dc:title>
  <dc:creator>NNHS-21</dc:creator>
  <cp:lastModifiedBy>user</cp:lastModifiedBy>
  <cp:revision>47</cp:revision>
  <dcterms:created xsi:type="dcterms:W3CDTF">2012-11-16T03:37:00Z</dcterms:created>
  <dcterms:modified xsi:type="dcterms:W3CDTF">2012-12-05T15:02:14Z</dcterms:modified>
</cp:coreProperties>
</file>